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3" r:id="rId22"/>
    <p:sldId id="282" r:id="rId23"/>
    <p:sldId id="284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2C29728-6FFF-429B-90C1-BCBDB10214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6077E1F-0DB3-4B5D-A600-84C2CF10F7F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39058028-10FC-46B5-BCF8-8221755A5C5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5F4DA5D-9048-41E1-81B9-AFAF384D8CC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FEE38780-B231-4D50-A81C-2E2205FEC24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CDE5693F-CB65-4369-AF8B-7D113CF7F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3C4986-2B71-4DC8-B1B0-BB86D1F631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86F49D0-7C3E-45D5-B0C1-FAA8306838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DC593C-2C06-4143-8AA9-BF7D6BEEF27B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7BD60F95-C535-4D25-9F7B-17182087E5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38B8084-05E9-4AF9-B40D-947ED7479D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8ED0-1698-4828-8BBC-E786E852A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A79541-D73F-427C-A073-E76CA4906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28993-021B-41D4-8097-5DCD5601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372FC-EA6C-4025-A55E-5CADC62C5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EB732-70F4-47A0-A0E7-A1075F2C7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F0107-29CB-4C86-BB59-A0BA3DC40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27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7AF0-3B0E-420C-9653-DDA8F455E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F9874C-82CD-46AD-B4AD-FC4DA1AAC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4806E-762F-4980-80A0-5E96C7962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B53D1-FB79-4043-987F-16A589FAF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13FC0-3662-4272-9E62-93A3C1FC5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59A2F-F6C4-4A1C-AD1D-89BFDE85E3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07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40EF1A-B582-4A36-B7CC-A131473A39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FC459-6F6A-4E8A-A7F5-B0C5860C2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FAB84-2D2E-49A5-86AB-DE9254709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93B51-FEFB-43F1-ABF0-790EE6027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D671B-8C6C-4ED4-BEAE-58772CC5C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F67FC-E626-4C90-862A-144F887314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008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91D15-1BEB-4532-875D-C545236CD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DA15E-B1F7-4F11-B718-246FD2DA275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3E635D-E872-4206-B212-C0D91DC5275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5ED36B-FA3C-4C6E-B353-0150306B1E6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710278-4352-490C-9CB5-973D898D2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DD7D4A2-2224-42A6-A318-7FE8153E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A79A7AE-A5C4-4394-B86E-7D066CCC3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E15D1E-0CA4-41D1-A4D6-715268926A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923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4DFA8-64E4-4472-9BC7-389526216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55C08-E9D0-437F-B0AE-681C8A3E182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BAC3B-6BB6-4120-9C2B-A54761337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B9204-9058-4223-955B-FD189F33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6D072-D321-4B4C-A575-D5C621C63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08A58-0715-451E-AD9D-4779D0492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68F15E-FA7F-4B3F-A6C9-07EE52CDBB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0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92864-850B-4973-AF0A-68AF73C0C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1B82A-CDC4-4371-9646-E1CB86040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B310E-BF27-46E7-8108-9418C97E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AD1A8-2090-4F75-862B-39BBEA3F4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5A342-7D75-42FE-8BBD-BD8686D23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5C2A-A74A-4A2A-9ED5-175C169306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15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97A9D-6385-4898-9F94-4A3457B4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17284-7D5A-4E65-85C1-0D291B87C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F011B-66A9-4D4D-A002-7F7F051E7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8BF2D-8EBC-48A1-A3B2-037E714C6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122A-344F-46B7-8E7B-DEFD8AA9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DFE3A-9F3A-441D-B3F2-07254A6DB2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31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8A45-09D6-42BD-B6AC-AA8265E9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9BD71-F412-4D7A-9E86-1343FA8B43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D0B22-1756-4EF0-9087-726EDD693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AC2A5-0F85-45DF-AE5E-E99B21C6A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9FD67-DADD-4BC8-A974-ABDF320EF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C26BA-8AB8-4C84-A07B-37CC5F63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94F4B-D637-4EC5-A81E-07C224214D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5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D74DC-9EF4-423B-BD61-560A76A6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78613-CB2E-4A30-B564-AC1C5CA84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E574D-EF5D-42A4-BABA-82E06DEE4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AF5CF5-8FED-474E-9FAF-66F4E6FF7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64728E-1E08-4C5E-9C5F-361BE0D681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A9EF4F-1C06-47F4-8993-E7FBDDED1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E02553-77DF-47FD-B178-C1FDE9070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581853-B8D0-4910-A399-F3A0F66AC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E40B2-0ACF-4258-B676-F087707A4B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58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8DE55-0540-4FEC-93D5-30920C94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5276E6-FFCF-4E0B-B4C7-88BA5DDB5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F5F24F-BF53-4863-ADE1-A39C94E21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7EE30-E664-4807-AD4F-083D0BE19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6E73E-0215-455B-A0AB-C411B5F1A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37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0B4140-0A79-43C3-B48C-D2F7979F8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12D2D-BE34-4977-B83E-05ACF26B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2066E-EA52-4C30-8009-DB399B55A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64E9E-9735-46C1-84C9-6DD4550B80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56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6D1CB-A955-42BB-8738-89AB8A66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5B160-E213-4802-ADF0-AB86E353D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F2CB06-2392-4213-8A9C-3E72A75D3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67335-D301-4D48-B9C3-BF244E3F1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9AB7-4AC2-4CF1-A1DC-D3B9E04CF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BD0EC-499E-4810-96A8-B67DDBAA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C1BB9-7BF9-42CE-ACF3-434A874B4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98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B75A4-181C-476B-BF14-0F732E070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179551-5D3B-4B14-8E7F-49C52CD5A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993FC-3B61-4EE6-8C48-435D31904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056E1-0D64-4054-8114-22FE0640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DCF40-405A-4B20-83E3-932BCC14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52FF1-508F-47BB-85F7-8EC634A0F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A8741-9510-4D8C-8B9E-B5E7880F3F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49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C66D3B9-49B8-40F2-BD17-2DD9BE7A3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E4BFE97-A761-48C4-8448-C9CA796FAD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AA68916-52B0-4A6A-BC11-F775FF1599A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5487253-1EA4-4D93-91AE-5E6DCC1E19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A905F27-7F0F-4778-AFEE-8E6B1775D5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F870D9-D0E1-48D6-9C95-8A15C0363D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2.xml"/><Relationship Id="rId7" Type="http://schemas.openxmlformats.org/officeDocument/2006/relationships/slide" Target="slide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10" Type="http://schemas.openxmlformats.org/officeDocument/2006/relationships/slide" Target="slide17.xml"/><Relationship Id="rId4" Type="http://schemas.openxmlformats.org/officeDocument/2006/relationships/image" Target="../media/image21.wmf"/><Relationship Id="rId9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33.gif"/><Relationship Id="rId3" Type="http://schemas.openxmlformats.org/officeDocument/2006/relationships/slide" Target="slide10.xml"/><Relationship Id="rId7" Type="http://schemas.openxmlformats.org/officeDocument/2006/relationships/image" Target="../media/image27.gif"/><Relationship Id="rId12" Type="http://schemas.openxmlformats.org/officeDocument/2006/relationships/image" Target="../media/image3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My%20Document\giao%20an%20du%20thi%20truong%20Dinh%20Tien%20Hoang\congratulation.wav" TargetMode="External"/><Relationship Id="rId6" Type="http://schemas.openxmlformats.org/officeDocument/2006/relationships/image" Target="../media/image26.gif"/><Relationship Id="rId11" Type="http://schemas.openxmlformats.org/officeDocument/2006/relationships/image" Target="../media/image31.gif"/><Relationship Id="rId5" Type="http://schemas.openxmlformats.org/officeDocument/2006/relationships/image" Target="../media/image25.gif"/><Relationship Id="rId10" Type="http://schemas.openxmlformats.org/officeDocument/2006/relationships/image" Target="../media/image30.gif"/><Relationship Id="rId4" Type="http://schemas.openxmlformats.org/officeDocument/2006/relationships/image" Target="../media/image22.gif"/><Relationship Id="rId9" Type="http://schemas.openxmlformats.org/officeDocument/2006/relationships/image" Target="../media/image29.gif"/><Relationship Id="rId1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My%20Document\giao%20an%20du%20thi%20truong%20Dinh%20Tien%20Hoang\E8Unit%209%20Listen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My%20Document\giao%20an%20du%20thi%20truong%20Dinh%20Tien%20Hoang\E8Unit%209%20Listen.mp3" TargetMode="Externa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slide" Target="slide9.xml"/><Relationship Id="rId5" Type="http://schemas.openxmlformats.org/officeDocument/2006/relationships/image" Target="../media/image3.gif"/><Relationship Id="rId10" Type="http://schemas.openxmlformats.org/officeDocument/2006/relationships/image" Target="../media/image8.jpeg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ll%20Users\Documents\My%20Music\Sample%20Music\Beethoven's%20Symphony%20No.%209%20(Scherzo).wma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slide" Target="slide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27922-B228-4DDA-BD24-FB1DE626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949"/>
            <a:ext cx="9144000" cy="6056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26C88-FA63-43A4-AB39-3D3179E9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977" y="3787567"/>
            <a:ext cx="6801440" cy="9397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solidFill>
                  <a:srgbClr val="FFC000"/>
                </a:solidFill>
              </a:rPr>
              <a:t>ENGLISH 8</a:t>
            </a:r>
            <a:endParaRPr lang="en-SG" sz="72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766" y="343949"/>
            <a:ext cx="7630468" cy="571795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003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18EC649E-889F-40B8-8463-A651488C5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4384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3300"/>
                </a:solidFill>
                <a:latin typeface=".VnTimeH" panose="020B7200000000000000" pitchFamily="34" charset="0"/>
              </a:rPr>
              <a:t>Team A</a:t>
            </a:r>
          </a:p>
        </p:txBody>
      </p:sp>
      <p:sp>
        <p:nvSpPr>
          <p:cNvPr id="14339" name="AutoShape 3">
            <a:extLst>
              <a:ext uri="{FF2B5EF4-FFF2-40B4-BE49-F238E27FC236}">
                <a16:creationId xmlns:a16="http://schemas.microsoft.com/office/drawing/2014/main" id="{61DFEC29-1276-434D-B88D-30893AEAD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895600"/>
            <a:ext cx="381000" cy="304800"/>
          </a:xfrm>
          <a:prstGeom prst="star5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4340" name="AutoShape 4">
            <a:extLst>
              <a:ext uri="{FF2B5EF4-FFF2-40B4-BE49-F238E27FC236}">
                <a16:creationId xmlns:a16="http://schemas.microsoft.com/office/drawing/2014/main" id="{3BD73B28-04F7-4111-B91B-31CDDCEA2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276600"/>
            <a:ext cx="381000" cy="304800"/>
          </a:xfrm>
          <a:prstGeom prst="star5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4341" name="AutoShape 5">
            <a:extLst>
              <a:ext uri="{FF2B5EF4-FFF2-40B4-BE49-F238E27FC236}">
                <a16:creationId xmlns:a16="http://schemas.microsoft.com/office/drawing/2014/main" id="{E3D7379E-8E54-480D-9F9C-DF6CC7B0C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029200"/>
            <a:ext cx="381000" cy="304800"/>
          </a:xfrm>
          <a:prstGeom prst="star5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4342" name="AutoShape 6">
            <a:extLst>
              <a:ext uri="{FF2B5EF4-FFF2-40B4-BE49-F238E27FC236}">
                <a16:creationId xmlns:a16="http://schemas.microsoft.com/office/drawing/2014/main" id="{73941636-532E-42EE-BE3F-509DC97A6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029200"/>
            <a:ext cx="381000" cy="304800"/>
          </a:xfrm>
          <a:prstGeom prst="star5">
            <a:avLst/>
          </a:prstGeom>
          <a:solidFill>
            <a:srgbClr val="99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4343" name="AutoShape 7">
            <a:extLst>
              <a:ext uri="{FF2B5EF4-FFF2-40B4-BE49-F238E27FC236}">
                <a16:creationId xmlns:a16="http://schemas.microsoft.com/office/drawing/2014/main" id="{E3BA94D1-F414-47FB-B6A6-0AF9F7D02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657600"/>
            <a:ext cx="381000" cy="304800"/>
          </a:xfrm>
          <a:prstGeom prst="star5">
            <a:avLst/>
          </a:prstGeom>
          <a:solidFill>
            <a:srgbClr val="99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4344" name="AutoShape 8">
            <a:extLst>
              <a:ext uri="{FF2B5EF4-FFF2-40B4-BE49-F238E27FC236}">
                <a16:creationId xmlns:a16="http://schemas.microsoft.com/office/drawing/2014/main" id="{95959D81-7C7A-40E6-A54A-4FC1B4C7F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276600"/>
            <a:ext cx="381000" cy="304800"/>
          </a:xfrm>
          <a:prstGeom prst="star5">
            <a:avLst/>
          </a:prstGeom>
          <a:solidFill>
            <a:srgbClr val="99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4345" name="AutoShape 9">
            <a:extLst>
              <a:ext uri="{FF2B5EF4-FFF2-40B4-BE49-F238E27FC236}">
                <a16:creationId xmlns:a16="http://schemas.microsoft.com/office/drawing/2014/main" id="{3D3D98E7-74CE-4A3C-A9C3-5046EBFE8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2895600"/>
            <a:ext cx="381000" cy="304800"/>
          </a:xfrm>
          <a:prstGeom prst="star5">
            <a:avLst/>
          </a:prstGeom>
          <a:solidFill>
            <a:srgbClr val="99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4346" name="AutoShape 10">
            <a:extLst>
              <a:ext uri="{FF2B5EF4-FFF2-40B4-BE49-F238E27FC236}">
                <a16:creationId xmlns:a16="http://schemas.microsoft.com/office/drawing/2014/main" id="{03491D7D-D711-496B-8CF6-B9091F3A6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4114800"/>
            <a:ext cx="381000" cy="304800"/>
          </a:xfrm>
          <a:prstGeom prst="star5">
            <a:avLst/>
          </a:prstGeom>
          <a:solidFill>
            <a:srgbClr val="99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4347" name="AutoShape 11">
            <a:extLst>
              <a:ext uri="{FF2B5EF4-FFF2-40B4-BE49-F238E27FC236}">
                <a16:creationId xmlns:a16="http://schemas.microsoft.com/office/drawing/2014/main" id="{4A665260-7DCF-4257-AAE1-BDB1E700F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657600"/>
            <a:ext cx="381000" cy="304800"/>
          </a:xfrm>
          <a:prstGeom prst="star5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4348" name="AutoShape 12">
            <a:extLst>
              <a:ext uri="{FF2B5EF4-FFF2-40B4-BE49-F238E27FC236}">
                <a16:creationId xmlns:a16="http://schemas.microsoft.com/office/drawing/2014/main" id="{D75FEAC9-9CF8-4DB8-AE99-E1B9D9401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4572000"/>
            <a:ext cx="381000" cy="304800"/>
          </a:xfrm>
          <a:prstGeom prst="star5">
            <a:avLst/>
          </a:prstGeom>
          <a:solidFill>
            <a:srgbClr val="99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4349" name="AutoShape 13">
            <a:extLst>
              <a:ext uri="{FF2B5EF4-FFF2-40B4-BE49-F238E27FC236}">
                <a16:creationId xmlns:a16="http://schemas.microsoft.com/office/drawing/2014/main" id="{4C9F97C1-C8D5-4998-A727-FA16491E1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114800"/>
            <a:ext cx="381000" cy="304800"/>
          </a:xfrm>
          <a:prstGeom prst="star5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4350" name="AutoShape 14">
            <a:extLst>
              <a:ext uri="{FF2B5EF4-FFF2-40B4-BE49-F238E27FC236}">
                <a16:creationId xmlns:a16="http://schemas.microsoft.com/office/drawing/2014/main" id="{A2833214-170F-4B1A-A101-62E63BB84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572000"/>
            <a:ext cx="381000" cy="304800"/>
          </a:xfrm>
          <a:prstGeom prst="star5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4351" name="Text Box 15">
            <a:extLst>
              <a:ext uri="{FF2B5EF4-FFF2-40B4-BE49-F238E27FC236}">
                <a16:creationId xmlns:a16="http://schemas.microsoft.com/office/drawing/2014/main" id="{45A67BAA-31C2-46E3-A6DA-F46FCD16F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4384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660066"/>
                </a:solidFill>
                <a:latin typeface=".VnTimeH" panose="020B7200000000000000" pitchFamily="34" charset="0"/>
              </a:rPr>
              <a:t>Team b</a:t>
            </a:r>
          </a:p>
        </p:txBody>
      </p:sp>
      <p:pic>
        <p:nvPicPr>
          <p:cNvPr id="14352" name="Picture 16">
            <a:extLst>
              <a:ext uri="{FF2B5EF4-FFF2-40B4-BE49-F238E27FC236}">
                <a16:creationId xmlns:a16="http://schemas.microsoft.com/office/drawing/2014/main" id="{45F13808-F228-4AD0-8511-37A69663E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5791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53" name="Group 17">
            <a:extLst>
              <a:ext uri="{FF2B5EF4-FFF2-40B4-BE49-F238E27FC236}">
                <a16:creationId xmlns:a16="http://schemas.microsoft.com/office/drawing/2014/main" id="{0540C20C-740C-42F4-9A31-7A53EC0EEFE0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362200"/>
            <a:ext cx="838200" cy="755650"/>
            <a:chOff x="1584" y="1488"/>
            <a:chExt cx="528" cy="476"/>
          </a:xfrm>
        </p:grpSpPr>
        <p:pic>
          <p:nvPicPr>
            <p:cNvPr id="14354" name="Picture 18" descr="APPLE1">
              <a:hlinkClick r:id="rId3" action="ppaction://hlinksldjump"/>
              <a:extLst>
                <a:ext uri="{FF2B5EF4-FFF2-40B4-BE49-F238E27FC236}">
                  <a16:creationId xmlns:a16="http://schemas.microsoft.com/office/drawing/2014/main" id="{7F3953B6-7075-45CB-A147-8DC8587D01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488"/>
              <a:ext cx="528" cy="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55" name="Text Box 19">
              <a:extLst>
                <a:ext uri="{FF2B5EF4-FFF2-40B4-BE49-F238E27FC236}">
                  <a16:creationId xmlns:a16="http://schemas.microsoft.com/office/drawing/2014/main" id="{A5B63C43-0A93-451E-93B4-B9A9A91323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632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400" b="1" u="sng">
                  <a:latin typeface="Tahoma" panose="020B0604030504040204" pitchFamily="34" charset="0"/>
                  <a:hlinkClick r:id="rId5" action="ppaction://hlinksldjump"/>
                </a:rPr>
                <a:t>1</a:t>
              </a:r>
              <a:endParaRPr lang="en-US" altLang="en-US" sz="2400" b="1" u="sng">
                <a:latin typeface="Tahoma" panose="020B0604030504040204" pitchFamily="34" charset="0"/>
              </a:endParaRPr>
            </a:p>
          </p:txBody>
        </p:sp>
      </p:grpSp>
      <p:sp>
        <p:nvSpPr>
          <p:cNvPr id="14356" name="WordArt 20">
            <a:extLst>
              <a:ext uri="{FF2B5EF4-FFF2-40B4-BE49-F238E27FC236}">
                <a16:creationId xmlns:a16="http://schemas.microsoft.com/office/drawing/2014/main" id="{B0A00A7F-C261-4216-B001-DE1E6A731A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228600"/>
            <a:ext cx="5791200" cy="1447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SG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Picking apples</a:t>
            </a:r>
          </a:p>
        </p:txBody>
      </p:sp>
      <p:grpSp>
        <p:nvGrpSpPr>
          <p:cNvPr id="14357" name="Group 21">
            <a:extLst>
              <a:ext uri="{FF2B5EF4-FFF2-40B4-BE49-F238E27FC236}">
                <a16:creationId xmlns:a16="http://schemas.microsoft.com/office/drawing/2014/main" id="{578660A1-2F43-409B-BC49-FA53D24CE435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2743200"/>
            <a:ext cx="838200" cy="755650"/>
            <a:chOff x="1584" y="1488"/>
            <a:chExt cx="528" cy="476"/>
          </a:xfrm>
        </p:grpSpPr>
        <p:pic>
          <p:nvPicPr>
            <p:cNvPr id="14358" name="Picture 22" descr="APPLE1">
              <a:hlinkClick r:id="rId3" action="ppaction://hlinksldjump"/>
              <a:extLst>
                <a:ext uri="{FF2B5EF4-FFF2-40B4-BE49-F238E27FC236}">
                  <a16:creationId xmlns:a16="http://schemas.microsoft.com/office/drawing/2014/main" id="{5A0F6FA4-97A8-48FC-A6FE-3BB8900EF1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488"/>
              <a:ext cx="528" cy="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59" name="Text Box 23">
              <a:hlinkClick r:id="rId6" action="ppaction://hlinksldjump"/>
              <a:extLst>
                <a:ext uri="{FF2B5EF4-FFF2-40B4-BE49-F238E27FC236}">
                  <a16:creationId xmlns:a16="http://schemas.microsoft.com/office/drawing/2014/main" id="{06263F01-2E14-424E-8042-BDBDD644C9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632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400" b="1">
                  <a:latin typeface="Tahoma" panose="020B0604030504040204" pitchFamily="34" charset="0"/>
                </a:rPr>
                <a:t>5</a:t>
              </a:r>
            </a:p>
          </p:txBody>
        </p:sp>
      </p:grpSp>
      <p:grpSp>
        <p:nvGrpSpPr>
          <p:cNvPr id="14360" name="Group 24">
            <a:extLst>
              <a:ext uri="{FF2B5EF4-FFF2-40B4-BE49-F238E27FC236}">
                <a16:creationId xmlns:a16="http://schemas.microsoft.com/office/drawing/2014/main" id="{FB2DF15F-1AA6-4C07-9D68-C9A5FB51F32B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3581400"/>
            <a:ext cx="838200" cy="755650"/>
            <a:chOff x="1584" y="1488"/>
            <a:chExt cx="528" cy="476"/>
          </a:xfrm>
        </p:grpSpPr>
        <p:pic>
          <p:nvPicPr>
            <p:cNvPr id="14361" name="Picture 25" descr="APPLE1">
              <a:hlinkClick r:id="rId3" action="ppaction://hlinksldjump"/>
              <a:extLst>
                <a:ext uri="{FF2B5EF4-FFF2-40B4-BE49-F238E27FC236}">
                  <a16:creationId xmlns:a16="http://schemas.microsoft.com/office/drawing/2014/main" id="{2C980D66-CFB4-4FB9-814E-91F4292D19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488"/>
              <a:ext cx="528" cy="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62" name="Text Box 26">
              <a:hlinkClick r:id="rId7" action="ppaction://hlinksldjump"/>
              <a:extLst>
                <a:ext uri="{FF2B5EF4-FFF2-40B4-BE49-F238E27FC236}">
                  <a16:creationId xmlns:a16="http://schemas.microsoft.com/office/drawing/2014/main" id="{2D43513E-4C6F-411F-B035-118DCFF9C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632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400" b="1">
                  <a:latin typeface="Tahoma" panose="020B0604030504040204" pitchFamily="34" charset="0"/>
                </a:rPr>
                <a:t>4</a:t>
              </a:r>
            </a:p>
          </p:txBody>
        </p:sp>
      </p:grpSp>
      <p:grpSp>
        <p:nvGrpSpPr>
          <p:cNvPr id="14363" name="Group 27">
            <a:extLst>
              <a:ext uri="{FF2B5EF4-FFF2-40B4-BE49-F238E27FC236}">
                <a16:creationId xmlns:a16="http://schemas.microsoft.com/office/drawing/2014/main" id="{9E266F60-46D2-4445-A760-4F90F778B0AB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3657600"/>
            <a:ext cx="838200" cy="755650"/>
            <a:chOff x="1584" y="1488"/>
            <a:chExt cx="528" cy="476"/>
          </a:xfrm>
        </p:grpSpPr>
        <p:pic>
          <p:nvPicPr>
            <p:cNvPr id="14364" name="Picture 28" descr="APPLE1">
              <a:hlinkClick r:id="rId3" action="ppaction://hlinksldjump"/>
              <a:extLst>
                <a:ext uri="{FF2B5EF4-FFF2-40B4-BE49-F238E27FC236}">
                  <a16:creationId xmlns:a16="http://schemas.microsoft.com/office/drawing/2014/main" id="{3BFB1DA1-4AAF-4728-8C56-1B821F5C11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488"/>
              <a:ext cx="528" cy="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65" name="Text Box 29">
              <a:hlinkClick r:id="rId8" action="ppaction://hlinksldjump"/>
              <a:extLst>
                <a:ext uri="{FF2B5EF4-FFF2-40B4-BE49-F238E27FC236}">
                  <a16:creationId xmlns:a16="http://schemas.microsoft.com/office/drawing/2014/main" id="{E988EA51-3E66-4174-BACA-3361E8A820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632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400" b="1">
                  <a:latin typeface="Tahoma" panose="020B0604030504040204" pitchFamily="34" charset="0"/>
                </a:rPr>
                <a:t>3</a:t>
              </a:r>
            </a:p>
          </p:txBody>
        </p:sp>
      </p:grpSp>
      <p:grpSp>
        <p:nvGrpSpPr>
          <p:cNvPr id="14366" name="Group 30">
            <a:extLst>
              <a:ext uri="{FF2B5EF4-FFF2-40B4-BE49-F238E27FC236}">
                <a16:creationId xmlns:a16="http://schemas.microsoft.com/office/drawing/2014/main" id="{25559F9F-929C-4788-8F79-8EF89807000A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4197350"/>
            <a:ext cx="838200" cy="755650"/>
            <a:chOff x="1584" y="1488"/>
            <a:chExt cx="528" cy="476"/>
          </a:xfrm>
        </p:grpSpPr>
        <p:pic>
          <p:nvPicPr>
            <p:cNvPr id="14367" name="Picture 31" descr="APPLE1">
              <a:hlinkClick r:id="rId3" action="ppaction://hlinksldjump"/>
              <a:extLst>
                <a:ext uri="{FF2B5EF4-FFF2-40B4-BE49-F238E27FC236}">
                  <a16:creationId xmlns:a16="http://schemas.microsoft.com/office/drawing/2014/main" id="{3C48F0B1-4C36-489F-BD54-86D459DE50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488"/>
              <a:ext cx="528" cy="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68" name="Text Box 32">
              <a:hlinkClick r:id="rId9" action="ppaction://hlinksldjump"/>
              <a:extLst>
                <a:ext uri="{FF2B5EF4-FFF2-40B4-BE49-F238E27FC236}">
                  <a16:creationId xmlns:a16="http://schemas.microsoft.com/office/drawing/2014/main" id="{48346168-186A-4D38-82C6-FF55518F9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632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400" b="1">
                  <a:latin typeface="Tahoma" panose="020B0604030504040204" pitchFamily="34" charset="0"/>
                </a:rPr>
                <a:t>6</a:t>
              </a:r>
            </a:p>
          </p:txBody>
        </p:sp>
      </p:grpSp>
      <p:grpSp>
        <p:nvGrpSpPr>
          <p:cNvPr id="14369" name="Group 33">
            <a:extLst>
              <a:ext uri="{FF2B5EF4-FFF2-40B4-BE49-F238E27FC236}">
                <a16:creationId xmlns:a16="http://schemas.microsoft.com/office/drawing/2014/main" id="{1F8E5EF5-2EF8-416F-BE8A-B99274110784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4883150"/>
            <a:ext cx="838200" cy="755650"/>
            <a:chOff x="1584" y="1488"/>
            <a:chExt cx="528" cy="476"/>
          </a:xfrm>
        </p:grpSpPr>
        <p:pic>
          <p:nvPicPr>
            <p:cNvPr id="14370" name="Picture 34" descr="APPLE1">
              <a:hlinkClick r:id="rId3" action="ppaction://hlinksldjump"/>
              <a:extLst>
                <a:ext uri="{FF2B5EF4-FFF2-40B4-BE49-F238E27FC236}">
                  <a16:creationId xmlns:a16="http://schemas.microsoft.com/office/drawing/2014/main" id="{8E700AC5-7968-4C06-840E-759C9819A2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488"/>
              <a:ext cx="528" cy="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71" name="Text Box 35">
              <a:extLst>
                <a:ext uri="{FF2B5EF4-FFF2-40B4-BE49-F238E27FC236}">
                  <a16:creationId xmlns:a16="http://schemas.microsoft.com/office/drawing/2014/main" id="{365500C6-B98E-497A-A7FE-9FC483CEF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632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400" b="1">
                  <a:latin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14373" name="AutoShape 37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D882FAAB-B765-4CA5-9A54-E300ACCDB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60198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1"/>
                  </p:tgtEl>
                </p:cond>
              </p:nextCondLst>
            </p:seq>
          </p:childTnLst>
        </p:cTn>
      </p:par>
    </p:tnLst>
    <p:bldLst>
      <p:bldP spid="14338" grpId="0"/>
      <p:bldP spid="143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j0076227">
            <a:hlinkClick r:id="rId2" action="ppaction://hlinksldjump"/>
            <a:extLst>
              <a:ext uri="{FF2B5EF4-FFF2-40B4-BE49-F238E27FC236}">
                <a16:creationId xmlns:a16="http://schemas.microsoft.com/office/drawing/2014/main" id="{B1F43A52-9BD8-4DF9-98C8-3BE0DE2B9E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0"/>
            <a:ext cx="1219200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3AB3FE07-AAB5-4E74-B95A-DD038E1D4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33CC"/>
                </a:solidFill>
                <a:cs typeface="Arial" panose="020B0604020202020204" pitchFamily="34" charset="0"/>
              </a:rPr>
              <a:t> </a:t>
            </a:r>
            <a:endParaRPr lang="en-US" altLang="en-US" sz="4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4" descr="images[89]">
            <a:extLst>
              <a:ext uri="{FF2B5EF4-FFF2-40B4-BE49-F238E27FC236}">
                <a16:creationId xmlns:a16="http://schemas.microsoft.com/office/drawing/2014/main" id="{40D1516D-8A55-48CB-ABA2-A1AD628A7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1633538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5">
            <a:extLst>
              <a:ext uri="{FF2B5EF4-FFF2-40B4-BE49-F238E27FC236}">
                <a16:creationId xmlns:a16="http://schemas.microsoft.com/office/drawing/2014/main" id="{3B9ADC6D-CCF3-4F28-B8D6-A5F71988D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717925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33CC"/>
                </a:solidFill>
                <a:cs typeface="Arial" panose="020B0604020202020204" pitchFamily="34" charset="0"/>
              </a:rPr>
              <a:t> </a:t>
            </a:r>
            <a:endParaRPr lang="en-US" altLang="en-US" sz="4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6" name="Picture 6">
            <a:extLst>
              <a:ext uri="{FF2B5EF4-FFF2-40B4-BE49-F238E27FC236}">
                <a16:creationId xmlns:a16="http://schemas.microsoft.com/office/drawing/2014/main" id="{D9AABFD9-83C0-4748-AFF2-CE960DE30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Text Box 7">
            <a:extLst>
              <a:ext uri="{FF2B5EF4-FFF2-40B4-BE49-F238E27FC236}">
                <a16:creationId xmlns:a16="http://schemas.microsoft.com/office/drawing/2014/main" id="{A7AF2D22-1F62-46C4-BD7B-2512913BD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85800"/>
            <a:ext cx="251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latin typeface=".VnTime" panose="020B7200000000000000" pitchFamily="34" charset="0"/>
              </a:rPr>
              <a:t>The boy has just broken a vase</a:t>
            </a:r>
          </a:p>
        </p:txBody>
      </p:sp>
      <p:sp>
        <p:nvSpPr>
          <p:cNvPr id="15368" name="AutoShape 8">
            <a:extLst>
              <a:ext uri="{FF2B5EF4-FFF2-40B4-BE49-F238E27FC236}">
                <a16:creationId xmlns:a16="http://schemas.microsoft.com/office/drawing/2014/main" id="{3A0E3BCF-7E4B-4640-BAB7-F1844F35B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828800"/>
            <a:ext cx="6477000" cy="914400"/>
          </a:xfrm>
          <a:prstGeom prst="wedgeEllipseCallout">
            <a:avLst>
              <a:gd name="adj1" fmla="val 41963"/>
              <a:gd name="adj2" fmla="val -878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b="1">
                <a:solidFill>
                  <a:srgbClr val="0000FF"/>
                </a:solidFill>
              </a:rPr>
              <a:t>Boy :</a:t>
            </a:r>
            <a:r>
              <a:rPr lang="en-US" altLang="en-US" b="1">
                <a:solidFill>
                  <a:srgbClr val="FF00FF"/>
                </a:solidFill>
              </a:rPr>
              <a:t>I promise I won’t play soccer in the house again .</a:t>
            </a:r>
            <a:endParaRPr lang="en-US" altLang="en-US" b="1">
              <a:solidFill>
                <a:srgbClr val="FF0000"/>
              </a:solidFill>
            </a:endParaRPr>
          </a:p>
          <a:p>
            <a:pPr algn="ctr"/>
            <a:endParaRPr lang="en-US" altLang="en-US"/>
          </a:p>
        </p:txBody>
      </p:sp>
      <p:sp>
        <p:nvSpPr>
          <p:cNvPr id="15369" name="AutoShape 9">
            <a:extLst>
              <a:ext uri="{FF2B5EF4-FFF2-40B4-BE49-F238E27FC236}">
                <a16:creationId xmlns:a16="http://schemas.microsoft.com/office/drawing/2014/main" id="{F228C354-1312-4E7B-BA15-A37B375F9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276600"/>
            <a:ext cx="6781800" cy="1143000"/>
          </a:xfrm>
          <a:prstGeom prst="wedgeEllipseCallout">
            <a:avLst>
              <a:gd name="adj1" fmla="val 43963"/>
              <a:gd name="adj2" fmla="val -173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>
                <a:solidFill>
                  <a:srgbClr val="0000FF"/>
                </a:solidFill>
              </a:rPr>
              <a:t>Mother :</a:t>
            </a:r>
            <a:r>
              <a:rPr lang="en-US" altLang="en-US" b="1">
                <a:solidFill>
                  <a:srgbClr val="FF00FF"/>
                </a:solidFill>
              </a:rPr>
              <a:t> I hope so / Don’t forget.</a:t>
            </a:r>
          </a:p>
          <a:p>
            <a:pPr algn="ctr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  <p:bldP spid="153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j0076227">
            <a:hlinkClick r:id="rId2" action="ppaction://hlinksldjump"/>
            <a:extLst>
              <a:ext uri="{FF2B5EF4-FFF2-40B4-BE49-F238E27FC236}">
                <a16:creationId xmlns:a16="http://schemas.microsoft.com/office/drawing/2014/main" id="{CAE85C0A-B6E7-4C15-BF07-C5E3571E9C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410200"/>
            <a:ext cx="1219200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2361332">
            <a:extLst>
              <a:ext uri="{FF2B5EF4-FFF2-40B4-BE49-F238E27FC236}">
                <a16:creationId xmlns:a16="http://schemas.microsoft.com/office/drawing/2014/main" id="{A38DCC7F-D0A7-4175-A22C-BC8278411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16129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273222C5-FD61-4D2D-9BF0-B34C2B845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"/>
            <a:ext cx="275748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>
            <a:extLst>
              <a:ext uri="{FF2B5EF4-FFF2-40B4-BE49-F238E27FC236}">
                <a16:creationId xmlns:a16="http://schemas.microsoft.com/office/drawing/2014/main" id="{75DB89F1-8678-4C1E-90EA-873BD94D3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9144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  <a:latin typeface=".VnTime" panose="020B7200000000000000" pitchFamily="34" charset="0"/>
              </a:rPr>
              <a:t>The boy has a fever.</a:t>
            </a:r>
          </a:p>
        </p:txBody>
      </p:sp>
      <p:sp>
        <p:nvSpPr>
          <p:cNvPr id="16390" name="AutoShape 6">
            <a:extLst>
              <a:ext uri="{FF2B5EF4-FFF2-40B4-BE49-F238E27FC236}">
                <a16:creationId xmlns:a16="http://schemas.microsoft.com/office/drawing/2014/main" id="{A93F552F-9F8A-493B-8CA6-3A4521112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4800" y="1752600"/>
            <a:ext cx="7086600" cy="1676400"/>
          </a:xfrm>
          <a:prstGeom prst="cloudCallout">
            <a:avLst>
              <a:gd name="adj1" fmla="val 49778"/>
              <a:gd name="adj2" fmla="val -7490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/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F10290B3-873A-40FA-9AE0-05B693A16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0"/>
            <a:ext cx="5724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</a:rPr>
              <a:t>A .Would you like some medicine ?</a:t>
            </a:r>
          </a:p>
        </p:txBody>
      </p:sp>
      <p:sp>
        <p:nvSpPr>
          <p:cNvPr id="16392" name="AutoShape 8">
            <a:extLst>
              <a:ext uri="{FF2B5EF4-FFF2-40B4-BE49-F238E27FC236}">
                <a16:creationId xmlns:a16="http://schemas.microsoft.com/office/drawing/2014/main" id="{B0EA1312-CC37-4609-97DA-DCAC49C39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962400"/>
            <a:ext cx="6553200" cy="914400"/>
          </a:xfrm>
          <a:prstGeom prst="wedgeEllipseCallout">
            <a:avLst>
              <a:gd name="adj1" fmla="val 58236"/>
              <a:gd name="adj2" fmla="val -257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B. That would be nice ./ No, thanks.</a:t>
            </a:r>
          </a:p>
          <a:p>
            <a:pPr algn="ctr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/>
      <p:bldP spid="163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j0076227">
            <a:hlinkClick r:id="rId2" action="ppaction://hlinksldjump"/>
            <a:extLst>
              <a:ext uri="{FF2B5EF4-FFF2-40B4-BE49-F238E27FC236}">
                <a16:creationId xmlns:a16="http://schemas.microsoft.com/office/drawing/2014/main" id="{E3AC4DBC-2A75-4F76-A2C6-146E0DE234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749925"/>
            <a:ext cx="1219200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2361332">
            <a:extLst>
              <a:ext uri="{FF2B5EF4-FFF2-40B4-BE49-F238E27FC236}">
                <a16:creationId xmlns:a16="http://schemas.microsoft.com/office/drawing/2014/main" id="{049720BE-A024-4373-ABF3-00FF19732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0"/>
            <a:ext cx="16129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A2947F8D-8973-4FD4-B166-9162D6CC9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352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>
            <a:extLst>
              <a:ext uri="{FF2B5EF4-FFF2-40B4-BE49-F238E27FC236}">
                <a16:creationId xmlns:a16="http://schemas.microsoft.com/office/drawing/2014/main" id="{8E2B9B52-1712-4040-95BD-94EE54340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810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  <a:latin typeface=".VnTime" panose="020B7200000000000000" pitchFamily="34" charset="0"/>
              </a:rPr>
              <a:t>The boy has a  headache.</a:t>
            </a:r>
          </a:p>
        </p:txBody>
      </p:sp>
      <p:sp>
        <p:nvSpPr>
          <p:cNvPr id="17414" name="AutoShape 6">
            <a:extLst>
              <a:ext uri="{FF2B5EF4-FFF2-40B4-BE49-F238E27FC236}">
                <a16:creationId xmlns:a16="http://schemas.microsoft.com/office/drawing/2014/main" id="{E1DCA3A7-17C1-4DF3-B4EB-99C256AACBB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14600" y="3657600"/>
            <a:ext cx="5791200" cy="609600"/>
          </a:xfrm>
          <a:prstGeom prst="wedgeRectCallout">
            <a:avLst>
              <a:gd name="adj1" fmla="val -48194"/>
              <a:gd name="adj2" fmla="val 415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r>
              <a:rPr lang="en-US" altLang="en-US" sz="2000" b="1">
                <a:solidFill>
                  <a:srgbClr val="FF00FF"/>
                </a:solidFill>
              </a:rPr>
              <a:t>Shall I get you some medicine ?</a:t>
            </a:r>
          </a:p>
        </p:txBody>
      </p:sp>
      <p:sp>
        <p:nvSpPr>
          <p:cNvPr id="17416" name="AutoShape 8">
            <a:extLst>
              <a:ext uri="{FF2B5EF4-FFF2-40B4-BE49-F238E27FC236}">
                <a16:creationId xmlns:a16="http://schemas.microsoft.com/office/drawing/2014/main" id="{DDBE1EB6-34B1-44C8-A183-48E412EF07A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1000" y="1371600"/>
            <a:ext cx="5334000" cy="1371600"/>
          </a:xfrm>
          <a:prstGeom prst="cloudCallout">
            <a:avLst>
              <a:gd name="adj1" fmla="val -69495"/>
              <a:gd name="adj2" fmla="val 3506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r>
              <a:rPr lang="en-US" altLang="en-US" sz="2000" b="1">
                <a:solidFill>
                  <a:srgbClr val="FF00FF"/>
                </a:solidFill>
              </a:rPr>
              <a:t>Yes, please . / No, I’m fine</a:t>
            </a:r>
            <a:r>
              <a:rPr lang="en-US" altLang="en-US" sz="200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extLst>
              <a:ext uri="{FF2B5EF4-FFF2-40B4-BE49-F238E27FC236}">
                <a16:creationId xmlns:a16="http://schemas.microsoft.com/office/drawing/2014/main" id="{5E55A1F2-9CA4-4277-8F06-D89EE7FCE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2743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8435" name="AutoShape 3">
            <a:extLst>
              <a:ext uri="{FF2B5EF4-FFF2-40B4-BE49-F238E27FC236}">
                <a16:creationId xmlns:a16="http://schemas.microsoft.com/office/drawing/2014/main" id="{4D15D18E-3E02-4A8F-BADD-13702FBC4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0"/>
            <a:ext cx="2667000" cy="32004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8436" name="AutoShape 4">
            <a:extLst>
              <a:ext uri="{FF2B5EF4-FFF2-40B4-BE49-F238E27FC236}">
                <a16:creationId xmlns:a16="http://schemas.microsoft.com/office/drawing/2014/main" id="{64AF8E2E-B754-4DB3-8354-C4FB6BA25E5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048000" y="3886200"/>
            <a:ext cx="2895600" cy="3048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EE51EA49-4C02-44BB-BD15-06CC621EB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2590800"/>
            <a:ext cx="832167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L</a:t>
            </a:r>
            <a:r>
              <a:rPr lang="en-US" altLang="en-US" sz="8800" b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u</a:t>
            </a:r>
            <a:r>
              <a:rPr lang="en-US" altLang="en-US" sz="8800" b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8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k</a:t>
            </a:r>
            <a:r>
              <a:rPr lang="en-US" altLang="en-US" sz="88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y</a:t>
            </a:r>
            <a:r>
              <a:rPr lang="en-US" altLang="en-US" sz="8800" b="1">
                <a:effectLst>
                  <a:outerShdw blurRad="38100" dist="38100" dir="2700000" algn="tl">
                    <a:srgbClr val="C0C0C0"/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8800" b="1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sz="88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u</a:t>
            </a:r>
            <a:r>
              <a:rPr lang="en-US" altLang="en-US" sz="8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m</a:t>
            </a:r>
            <a:r>
              <a:rPr lang="en-US" altLang="en-US" sz="8800" b="1">
                <a:solidFill>
                  <a:srgbClr val="99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b</a:t>
            </a:r>
            <a:r>
              <a:rPr lang="en-US" altLang="en-US" sz="8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e</a:t>
            </a:r>
            <a:r>
              <a:rPr lang="en-US" altLang="en-US" sz="88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r</a:t>
            </a:r>
            <a:r>
              <a:rPr lang="en-US" altLang="en-US" sz="88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8438" name="Picture 6" descr="j0076227">
            <a:hlinkClick r:id="rId3" action="ppaction://hlinksldjump"/>
            <a:extLst>
              <a:ext uri="{FF2B5EF4-FFF2-40B4-BE49-F238E27FC236}">
                <a16:creationId xmlns:a16="http://schemas.microsoft.com/office/drawing/2014/main" id="{E759B773-CD66-4FE1-A1EF-F9DD4BCD21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749925"/>
            <a:ext cx="1219200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AutoShape 7">
            <a:extLst>
              <a:ext uri="{FF2B5EF4-FFF2-40B4-BE49-F238E27FC236}">
                <a16:creationId xmlns:a16="http://schemas.microsoft.com/office/drawing/2014/main" id="{064DD840-299F-4CBA-B4DD-AEC1F6F74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0"/>
            <a:ext cx="2971800" cy="2743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8440" name="AutoShape 8">
            <a:extLst>
              <a:ext uri="{FF2B5EF4-FFF2-40B4-BE49-F238E27FC236}">
                <a16:creationId xmlns:a16="http://schemas.microsoft.com/office/drawing/2014/main" id="{EC996E16-0661-44C0-A436-1CECE1773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357563"/>
            <a:ext cx="2667000" cy="32004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8441" name="AutoShape 9">
            <a:extLst>
              <a:ext uri="{FF2B5EF4-FFF2-40B4-BE49-F238E27FC236}">
                <a16:creationId xmlns:a16="http://schemas.microsoft.com/office/drawing/2014/main" id="{3D4E897B-8475-424C-8E54-C7B74565D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657600"/>
            <a:ext cx="2667000" cy="32004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pic>
        <p:nvPicPr>
          <p:cNvPr id="18442" name="Picture 10" descr="2">
            <a:extLst>
              <a:ext uri="{FF2B5EF4-FFF2-40B4-BE49-F238E27FC236}">
                <a16:creationId xmlns:a16="http://schemas.microsoft.com/office/drawing/2014/main" id="{A044AB1E-53B8-4F83-9C89-331DED10B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437063"/>
            <a:ext cx="1728787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5">
            <a:extLst>
              <a:ext uri="{FF2B5EF4-FFF2-40B4-BE49-F238E27FC236}">
                <a16:creationId xmlns:a16="http://schemas.microsoft.com/office/drawing/2014/main" id="{F26F6927-8B83-4D2B-80AE-DE2850025E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10096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21">
            <a:extLst>
              <a:ext uri="{FF2B5EF4-FFF2-40B4-BE49-F238E27FC236}">
                <a16:creationId xmlns:a16="http://schemas.microsoft.com/office/drawing/2014/main" id="{006EEA62-DF7B-4FBC-903C-C0ACC4723B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3" descr="28">
            <a:extLst>
              <a:ext uri="{FF2B5EF4-FFF2-40B4-BE49-F238E27FC236}">
                <a16:creationId xmlns:a16="http://schemas.microsoft.com/office/drawing/2014/main" id="{DA7A4B75-9E21-4D4E-B6E9-F0DCD13E76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4813"/>
            <a:ext cx="1081087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asan7">
            <a:extLst>
              <a:ext uri="{FF2B5EF4-FFF2-40B4-BE49-F238E27FC236}">
                <a16:creationId xmlns:a16="http://schemas.microsoft.com/office/drawing/2014/main" id="{8FC57F0A-3D0D-426A-99AE-F3585F4396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10572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7" name="Picture 15" descr="asan7x">
            <a:extLst>
              <a:ext uri="{FF2B5EF4-FFF2-40B4-BE49-F238E27FC236}">
                <a16:creationId xmlns:a16="http://schemas.microsoft.com/office/drawing/2014/main" id="{76923DD0-8C29-4341-AE16-F49CA2AC6B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724400"/>
            <a:ext cx="9906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16" descr="asanta7">
            <a:extLst>
              <a:ext uri="{FF2B5EF4-FFF2-40B4-BE49-F238E27FC236}">
                <a16:creationId xmlns:a16="http://schemas.microsoft.com/office/drawing/2014/main" id="{D11852AC-CEC0-4643-B887-1982473C88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60350"/>
            <a:ext cx="15240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9" name="Picture 17" descr="clown02">
            <a:extLst>
              <a:ext uri="{FF2B5EF4-FFF2-40B4-BE49-F238E27FC236}">
                <a16:creationId xmlns:a16="http://schemas.microsoft.com/office/drawing/2014/main" id="{10C5BABA-D138-4FCE-96EA-80038CC87A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652963"/>
            <a:ext cx="16668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8" descr="ag00629_">
            <a:extLst>
              <a:ext uri="{FF2B5EF4-FFF2-40B4-BE49-F238E27FC236}">
                <a16:creationId xmlns:a16="http://schemas.microsoft.com/office/drawing/2014/main" id="{CA4F9C88-ACE5-42DE-8F83-7145B69184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33375"/>
            <a:ext cx="12096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1" name="congratulation.wav">
            <a:hlinkClick r:id="" action="ppaction://media"/>
            <a:extLst>
              <a:ext uri="{FF2B5EF4-FFF2-40B4-BE49-F238E27FC236}">
                <a16:creationId xmlns:a16="http://schemas.microsoft.com/office/drawing/2014/main" id="{6708DBBB-CF2D-48A3-AC6B-CBCA0DB2B88C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54" fill="hold"/>
                                        <p:tgtEl>
                                          <p:spTgt spid="184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5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j0076227">
            <a:hlinkClick r:id="rId2" action="ppaction://hlinksldjump"/>
            <a:extLst>
              <a:ext uri="{FF2B5EF4-FFF2-40B4-BE49-F238E27FC236}">
                <a16:creationId xmlns:a16="http://schemas.microsoft.com/office/drawing/2014/main" id="{A432DF90-AF70-4572-9F50-B3C9AAB62D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410200"/>
            <a:ext cx="1219200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2361332">
            <a:extLst>
              <a:ext uri="{FF2B5EF4-FFF2-40B4-BE49-F238E27FC236}">
                <a16:creationId xmlns:a16="http://schemas.microsoft.com/office/drawing/2014/main" id="{D2036D6C-BC70-49C1-A39A-0A7F613FB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6129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3">
            <a:extLst>
              <a:ext uri="{FF2B5EF4-FFF2-40B4-BE49-F238E27FC236}">
                <a16:creationId xmlns:a16="http://schemas.microsoft.com/office/drawing/2014/main" id="{F0268F06-279C-4A4D-BF46-D0060B67F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038600" cy="2895600"/>
          </a:xfrm>
          <a:prstGeom prst="rect">
            <a:avLst/>
          </a:prstGeom>
          <a:noFill/>
          <a:ln w="57150" cmpd="thinThick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AutoShape 5">
            <a:extLst>
              <a:ext uri="{FF2B5EF4-FFF2-40B4-BE49-F238E27FC236}">
                <a16:creationId xmlns:a16="http://schemas.microsoft.com/office/drawing/2014/main" id="{50F04F54-111F-4FB5-A8BF-110132E12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685800"/>
            <a:ext cx="3581400" cy="1371600"/>
          </a:xfrm>
          <a:prstGeom prst="wedgeEllipseCallout">
            <a:avLst>
              <a:gd name="adj1" fmla="val -81116"/>
              <a:gd name="adj2" fmla="val 122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000" b="1">
                <a:solidFill>
                  <a:srgbClr val="FF00FF"/>
                </a:solidFill>
              </a:rPr>
              <a:t>Can you help me ?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267D4442-39CB-4777-97EE-7A6DA9B47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990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9464" name="AutoShape 8">
            <a:extLst>
              <a:ext uri="{FF2B5EF4-FFF2-40B4-BE49-F238E27FC236}">
                <a16:creationId xmlns:a16="http://schemas.microsoft.com/office/drawing/2014/main" id="{B7D75A31-B513-4830-8BA5-D15CC820F03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8200" y="3505200"/>
            <a:ext cx="3505200" cy="609600"/>
          </a:xfrm>
          <a:prstGeom prst="wedgeEllipseCallout">
            <a:avLst>
              <a:gd name="adj1" fmla="val 40171"/>
              <a:gd name="adj2" fmla="val 1302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r>
              <a:rPr lang="en-US" altLang="en-US" b="1">
                <a:solidFill>
                  <a:srgbClr val="FF00FF"/>
                </a:solidFill>
              </a:rPr>
              <a:t>Yes , please 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j0076227">
            <a:hlinkClick r:id="rId2" action="ppaction://hlinksldjump"/>
            <a:extLst>
              <a:ext uri="{FF2B5EF4-FFF2-40B4-BE49-F238E27FC236}">
                <a16:creationId xmlns:a16="http://schemas.microsoft.com/office/drawing/2014/main" id="{A8B9FCA6-FE26-4788-949B-D83A5A1DC0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10200"/>
            <a:ext cx="1219200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2361332">
            <a:extLst>
              <a:ext uri="{FF2B5EF4-FFF2-40B4-BE49-F238E27FC236}">
                <a16:creationId xmlns:a16="http://schemas.microsoft.com/office/drawing/2014/main" id="{5C478485-7CE7-483A-B97D-A6D99B4F4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0"/>
            <a:ext cx="16129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1364A1D4-CD55-425E-BE61-F11F53F38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93382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5">
            <a:extLst>
              <a:ext uri="{FF2B5EF4-FFF2-40B4-BE49-F238E27FC236}">
                <a16:creationId xmlns:a16="http://schemas.microsoft.com/office/drawing/2014/main" id="{3B706468-F6C3-4376-A5D8-C258A96AA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19400"/>
            <a:ext cx="3870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  <a:latin typeface=".VnTime" panose="020B7200000000000000" pitchFamily="34" charset="0"/>
              </a:rPr>
              <a:t>The boy has a snake bite.</a:t>
            </a:r>
          </a:p>
        </p:txBody>
      </p:sp>
      <p:sp>
        <p:nvSpPr>
          <p:cNvPr id="20486" name="AutoShape 6">
            <a:extLst>
              <a:ext uri="{FF2B5EF4-FFF2-40B4-BE49-F238E27FC236}">
                <a16:creationId xmlns:a16="http://schemas.microsoft.com/office/drawing/2014/main" id="{937BC18D-5780-487B-8C82-C58B31FAF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600200"/>
            <a:ext cx="4953000" cy="1295400"/>
          </a:xfrm>
          <a:prstGeom prst="wedgeEllipseCallout">
            <a:avLst>
              <a:gd name="adj1" fmla="val -65833"/>
              <a:gd name="adj2" fmla="val 21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/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3679C3F0-AEAA-49E7-80D1-A7D02A791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028825"/>
            <a:ext cx="421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FF00FF"/>
                </a:solidFill>
              </a:rPr>
              <a:t>Can you get me some bandage ?</a:t>
            </a:r>
            <a:r>
              <a:rPr lang="en-US" altLang="en-US" sz="2000"/>
              <a:t> </a:t>
            </a:r>
          </a:p>
        </p:txBody>
      </p:sp>
      <p:sp>
        <p:nvSpPr>
          <p:cNvPr id="20488" name="AutoShape 8">
            <a:extLst>
              <a:ext uri="{FF2B5EF4-FFF2-40B4-BE49-F238E27FC236}">
                <a16:creationId xmlns:a16="http://schemas.microsoft.com/office/drawing/2014/main" id="{262AC1B6-98F8-422A-B683-445874E8F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28600"/>
            <a:ext cx="1752600" cy="762000"/>
          </a:xfrm>
          <a:prstGeom prst="wedgeEllipseCallout">
            <a:avLst>
              <a:gd name="adj1" fmla="val -134963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/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4694D9DE-F93A-4A21-9EDF-175F983CF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5" y="344488"/>
            <a:ext cx="963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F00FF"/>
                </a:solidFill>
              </a:rPr>
              <a:t>Sure!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/>
      <p:bldP spid="20488" grpId="0" animBg="1"/>
      <p:bldP spid="204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1C1ACC67-FDCD-4B24-A1C8-C9FD5C0A8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0" t="20320" r="2280" b="34241"/>
          <a:stretch>
            <a:fillRect/>
          </a:stretch>
        </p:blipFill>
        <p:spPr bwMode="auto">
          <a:xfrm>
            <a:off x="838200" y="381000"/>
            <a:ext cx="8001000" cy="3429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3">
            <a:extLst>
              <a:ext uri="{FF2B5EF4-FFF2-40B4-BE49-F238E27FC236}">
                <a16:creationId xmlns:a16="http://schemas.microsoft.com/office/drawing/2014/main" id="{76AE2C8B-D08A-4135-A151-9A92DD0DA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962400"/>
            <a:ext cx="8256588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i="1">
                <a:solidFill>
                  <a:srgbClr val="FF0000"/>
                </a:solidFill>
              </a:rPr>
              <a:t>Look at the picture and answer the questions</a:t>
            </a:r>
          </a:p>
          <a:p>
            <a:pPr algn="ctr"/>
            <a:r>
              <a:rPr lang="en-US" altLang="en-US" sz="2800" b="1">
                <a:solidFill>
                  <a:srgbClr val="0000FF"/>
                </a:solidFill>
              </a:rPr>
              <a:t> </a:t>
            </a:r>
          </a:p>
          <a:p>
            <a:pPr algn="ctr"/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A13F71B9-FD2F-4E78-AF0E-87FD37F3D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33400"/>
            <a:ext cx="212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FF"/>
                </a:solidFill>
              </a:rPr>
              <a:t>Emergency Room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FAF6FE69-DA09-4C25-876B-CAD6B6FE2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4713288"/>
            <a:ext cx="29162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0000FF"/>
                </a:solidFill>
              </a:rPr>
              <a:t>Who are they ?</a:t>
            </a:r>
          </a:p>
          <a:p>
            <a:r>
              <a:rPr lang="en-US" altLang="en-US" sz="2800">
                <a:solidFill>
                  <a:srgbClr val="0000FF"/>
                </a:solidFill>
              </a:rPr>
              <a:t>Where are they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9FCB660-2C3A-4A42-BC00-FE1AE14403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4800" y="0"/>
            <a:ext cx="4495800" cy="1143000"/>
          </a:xfrm>
        </p:spPr>
        <p:txBody>
          <a:bodyPr/>
          <a:lstStyle/>
          <a:p>
            <a:r>
              <a:rPr lang="en-US" altLang="en-US" sz="2000" b="1" u="sng">
                <a:solidFill>
                  <a:srgbClr val="1F10E8"/>
                </a:solidFill>
              </a:rPr>
              <a:t>Matching the pictures with the words in the box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D231F0E-EC51-40C5-BD7C-67673CE802A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2286000" cy="3429000"/>
          </a:xfr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buFontTx/>
              <a:buNone/>
            </a:pPr>
            <a:r>
              <a:rPr lang="en-US" altLang="en-US" sz="2800" b="1">
                <a:solidFill>
                  <a:schemeClr val="bg2"/>
                </a:solidFill>
              </a:rPr>
              <a:t>Ambulance </a:t>
            </a:r>
          </a:p>
          <a:p>
            <a:pPr marL="533400" indent="-533400">
              <a:buFontTx/>
              <a:buNone/>
            </a:pPr>
            <a:r>
              <a:rPr lang="en-US" altLang="en-US" sz="2800" b="1">
                <a:solidFill>
                  <a:schemeClr val="bg2"/>
                </a:solidFill>
              </a:rPr>
              <a:t>Crutches</a:t>
            </a:r>
          </a:p>
          <a:p>
            <a:pPr marL="533400" indent="-533400">
              <a:buFontTx/>
              <a:buNone/>
            </a:pPr>
            <a:r>
              <a:rPr lang="en-US" altLang="en-US" sz="2800" b="1">
                <a:solidFill>
                  <a:schemeClr val="bg2"/>
                </a:solidFill>
              </a:rPr>
              <a:t>Scale</a:t>
            </a:r>
          </a:p>
          <a:p>
            <a:pPr marL="533400" indent="-533400">
              <a:buFontTx/>
              <a:buNone/>
            </a:pPr>
            <a:r>
              <a:rPr lang="en-US" altLang="en-US" sz="2800" b="1">
                <a:solidFill>
                  <a:schemeClr val="bg2"/>
                </a:solidFill>
              </a:rPr>
              <a:t>stretcher</a:t>
            </a:r>
          </a:p>
          <a:p>
            <a:pPr marL="533400" indent="-533400">
              <a:buFontTx/>
              <a:buNone/>
            </a:pPr>
            <a:r>
              <a:rPr lang="en-US" altLang="en-US" sz="2800" b="1">
                <a:solidFill>
                  <a:schemeClr val="bg2"/>
                </a:solidFill>
              </a:rPr>
              <a:t>wheelchair </a:t>
            </a:r>
          </a:p>
          <a:p>
            <a:pPr marL="533400" indent="-533400">
              <a:buFontTx/>
              <a:buNone/>
            </a:pPr>
            <a:r>
              <a:rPr lang="en-US" altLang="en-US" sz="2800" b="1">
                <a:solidFill>
                  <a:schemeClr val="bg2"/>
                </a:solidFill>
              </a:rPr>
              <a:t>eye chart</a:t>
            </a:r>
            <a:r>
              <a:rPr lang="en-US" altLang="en-US" sz="2800">
                <a:solidFill>
                  <a:srgbClr val="3399FF"/>
                </a:solidFill>
              </a:rPr>
              <a:t> </a:t>
            </a:r>
          </a:p>
        </p:txBody>
      </p:sp>
      <p:pic>
        <p:nvPicPr>
          <p:cNvPr id="22532" name="Picture 4" descr="Medicine 265">
            <a:extLst>
              <a:ext uri="{FF2B5EF4-FFF2-40B4-BE49-F238E27FC236}">
                <a16:creationId xmlns:a16="http://schemas.microsoft.com/office/drawing/2014/main" id="{C57D1989-64E8-4F09-B447-EECFD66FD13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0" y="1524000"/>
            <a:ext cx="1143000" cy="1131888"/>
          </a:xfr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5" descr="MEDICAL SUPPLIES uid 11">
            <a:extLst>
              <a:ext uri="{FF2B5EF4-FFF2-40B4-BE49-F238E27FC236}">
                <a16:creationId xmlns:a16="http://schemas.microsoft.com/office/drawing/2014/main" id="{A1AAF28C-00A2-427C-8042-E710B098B70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3886200"/>
            <a:ext cx="1698625" cy="966788"/>
          </a:xfr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4" name="Picture 6" descr="MEDICAL SUPPLIES uid 51">
            <a:extLst>
              <a:ext uri="{FF2B5EF4-FFF2-40B4-BE49-F238E27FC236}">
                <a16:creationId xmlns:a16="http://schemas.microsoft.com/office/drawing/2014/main" id="{1B62ECB4-5BE6-4AEA-B686-853FA81FC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1601788" cy="121126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Text Box 7">
            <a:extLst>
              <a:ext uri="{FF2B5EF4-FFF2-40B4-BE49-F238E27FC236}">
                <a16:creationId xmlns:a16="http://schemas.microsoft.com/office/drawing/2014/main" id="{EB3D71E3-6CCA-4D08-AAAF-74CB97128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25" y="5334000"/>
            <a:ext cx="1349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E948BD0E-658F-4DC5-A9B7-DDDAD5056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968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/>
              <a:t> </a:t>
            </a:r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id="{1B421285-F6AE-4F53-BEA6-561F1705C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105400"/>
            <a:ext cx="1806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22538" name="Text Box 10">
            <a:extLst>
              <a:ext uri="{FF2B5EF4-FFF2-40B4-BE49-F238E27FC236}">
                <a16:creationId xmlns:a16="http://schemas.microsoft.com/office/drawing/2014/main" id="{31BF8780-F341-4599-9BFF-F5F09F618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5410200"/>
            <a:ext cx="1387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22539" name="Text Box 11">
            <a:extLst>
              <a:ext uri="{FF2B5EF4-FFF2-40B4-BE49-F238E27FC236}">
                <a16:creationId xmlns:a16="http://schemas.microsoft.com/office/drawing/2014/main" id="{CA411BCD-1BE7-401F-9D11-E6CC47BA9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438400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F8225A"/>
                </a:solidFill>
              </a:rPr>
              <a:t>Ambulance</a:t>
            </a:r>
          </a:p>
        </p:txBody>
      </p:sp>
      <p:sp>
        <p:nvSpPr>
          <p:cNvPr id="22540" name="Text Box 12">
            <a:extLst>
              <a:ext uri="{FF2B5EF4-FFF2-40B4-BE49-F238E27FC236}">
                <a16:creationId xmlns:a16="http://schemas.microsoft.com/office/drawing/2014/main" id="{8ECC46DF-8078-4531-B2E4-D756EF48D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5334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22541" name="Text Box 13">
            <a:extLst>
              <a:ext uri="{FF2B5EF4-FFF2-40B4-BE49-F238E27FC236}">
                <a16:creationId xmlns:a16="http://schemas.microsoft.com/office/drawing/2014/main" id="{6A18CACD-5FB0-4311-8FD4-6AEFACFA617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705600" y="28194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800" b="1">
                <a:solidFill>
                  <a:srgbClr val="F8225A"/>
                </a:solidFill>
              </a:rPr>
              <a:t>Crutch(es)</a:t>
            </a:r>
          </a:p>
        </p:txBody>
      </p:sp>
      <p:sp>
        <p:nvSpPr>
          <p:cNvPr id="22542" name="Text Box 14">
            <a:extLst>
              <a:ext uri="{FF2B5EF4-FFF2-40B4-BE49-F238E27FC236}">
                <a16:creationId xmlns:a16="http://schemas.microsoft.com/office/drawing/2014/main" id="{ED579F36-D325-4B46-92F8-83CD6DB09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971800"/>
            <a:ext cx="1120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800" b="1">
                <a:solidFill>
                  <a:srgbClr val="F8225A"/>
                </a:solidFill>
              </a:rPr>
              <a:t>Scale</a:t>
            </a:r>
            <a:endParaRPr lang="en-US" altLang="en-US" b="1">
              <a:solidFill>
                <a:srgbClr val="F8225A"/>
              </a:solidFill>
            </a:endParaRPr>
          </a:p>
        </p:txBody>
      </p:sp>
      <p:sp>
        <p:nvSpPr>
          <p:cNvPr id="22543" name="Text Box 15">
            <a:extLst>
              <a:ext uri="{FF2B5EF4-FFF2-40B4-BE49-F238E27FC236}">
                <a16:creationId xmlns:a16="http://schemas.microsoft.com/office/drawing/2014/main" id="{17046005-6092-4073-A34F-17A7DC231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953000"/>
            <a:ext cx="1882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F8225A"/>
                </a:solidFill>
              </a:rPr>
              <a:t>stretcher</a:t>
            </a:r>
          </a:p>
        </p:txBody>
      </p:sp>
      <p:sp>
        <p:nvSpPr>
          <p:cNvPr id="22544" name="Text Box 16">
            <a:extLst>
              <a:ext uri="{FF2B5EF4-FFF2-40B4-BE49-F238E27FC236}">
                <a16:creationId xmlns:a16="http://schemas.microsoft.com/office/drawing/2014/main" id="{DAC2879F-73F6-43D7-B4D1-AFB9D9DA4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825" y="4876800"/>
            <a:ext cx="2035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F8225A"/>
                </a:solidFill>
              </a:rPr>
              <a:t>wheelchair</a:t>
            </a:r>
          </a:p>
        </p:txBody>
      </p:sp>
      <p:sp>
        <p:nvSpPr>
          <p:cNvPr id="22545" name="Text Box 17">
            <a:extLst>
              <a:ext uri="{FF2B5EF4-FFF2-40B4-BE49-F238E27FC236}">
                <a16:creationId xmlns:a16="http://schemas.microsoft.com/office/drawing/2014/main" id="{1D144206-95DC-4F93-AAD0-849437785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5410200"/>
            <a:ext cx="157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22546" name="Text Box 18">
            <a:extLst>
              <a:ext uri="{FF2B5EF4-FFF2-40B4-BE49-F238E27FC236}">
                <a16:creationId xmlns:a16="http://schemas.microsoft.com/office/drawing/2014/main" id="{A836A6E9-5A3D-487A-BB01-6AC3A17FB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638800"/>
            <a:ext cx="1806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F8225A"/>
                </a:solidFill>
              </a:rPr>
              <a:t>eye chart</a:t>
            </a:r>
          </a:p>
        </p:txBody>
      </p:sp>
      <p:sp>
        <p:nvSpPr>
          <p:cNvPr id="22547" name="Text Box 19">
            <a:extLst>
              <a:ext uri="{FF2B5EF4-FFF2-40B4-BE49-F238E27FC236}">
                <a16:creationId xmlns:a16="http://schemas.microsoft.com/office/drawing/2014/main" id="{CD45D1EA-7682-4BB9-B2AC-5B277FEF9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133600"/>
            <a:ext cx="434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2800" b="1"/>
          </a:p>
        </p:txBody>
      </p:sp>
      <p:sp>
        <p:nvSpPr>
          <p:cNvPr id="22548" name="Text Box 20">
            <a:extLst>
              <a:ext uri="{FF2B5EF4-FFF2-40B4-BE49-F238E27FC236}">
                <a16:creationId xmlns:a16="http://schemas.microsoft.com/office/drawing/2014/main" id="{529F1318-89F4-46F9-92DC-30FAD76AC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419600"/>
            <a:ext cx="358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2800" b="1"/>
          </a:p>
        </p:txBody>
      </p:sp>
      <p:pic>
        <p:nvPicPr>
          <p:cNvPr id="22549" name="Picture 21" descr="ambulance_lights_flash_ha">
            <a:extLst>
              <a:ext uri="{FF2B5EF4-FFF2-40B4-BE49-F238E27FC236}">
                <a16:creationId xmlns:a16="http://schemas.microsoft.com/office/drawing/2014/main" id="{233BCBDB-4382-4F80-BE37-86CF5FEEBD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66800"/>
            <a:ext cx="1438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0" name="Picture 22" descr="wheelchair_rolling_ha">
            <a:extLst>
              <a:ext uri="{FF2B5EF4-FFF2-40B4-BE49-F238E27FC236}">
                <a16:creationId xmlns:a16="http://schemas.microsoft.com/office/drawing/2014/main" id="{D11DDF7E-6B8E-47EE-BDC1-1CE6BC23BF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4290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1" name="Picture 23" descr="english_mb">
            <a:extLst>
              <a:ext uri="{FF2B5EF4-FFF2-40B4-BE49-F238E27FC236}">
                <a16:creationId xmlns:a16="http://schemas.microsoft.com/office/drawing/2014/main" id="{48D18B65-A544-4922-8937-9865BD6FE2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5200"/>
            <a:ext cx="1371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52" name="WordArt 24">
            <a:extLst>
              <a:ext uri="{FF2B5EF4-FFF2-40B4-BE49-F238E27FC236}">
                <a16:creationId xmlns:a16="http://schemas.microsoft.com/office/drawing/2014/main" id="{BD76C370-3211-4727-BAF2-1C416324B2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0"/>
            <a:ext cx="20097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SG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New words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 animBg="1"/>
      <p:bldP spid="22539" grpId="0"/>
      <p:bldP spid="22541" grpId="0"/>
      <p:bldP spid="22542" grpId="0"/>
      <p:bldP spid="22543" grpId="0"/>
      <p:bldP spid="22544" grpId="0"/>
      <p:bldP spid="225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>
            <a:extLst>
              <a:ext uri="{FF2B5EF4-FFF2-40B4-BE49-F238E27FC236}">
                <a16:creationId xmlns:a16="http://schemas.microsoft.com/office/drawing/2014/main" id="{7B280F5D-1F87-47F6-A1BD-FA99C345F8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1219200"/>
            <a:ext cx="4876800" cy="7096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91"/>
              </a:avLst>
            </a:prstTxWarp>
          </a:bodyPr>
          <a:lstStyle/>
          <a:p>
            <a:pPr algn="ctr"/>
            <a:r>
              <a:rPr lang="en-SG" sz="32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Unit9; A First-aid Course</a:t>
            </a:r>
          </a:p>
        </p:txBody>
      </p:sp>
      <p:sp>
        <p:nvSpPr>
          <p:cNvPr id="23555" name="WordArt 3">
            <a:extLst>
              <a:ext uri="{FF2B5EF4-FFF2-40B4-BE49-F238E27FC236}">
                <a16:creationId xmlns:a16="http://schemas.microsoft.com/office/drawing/2014/main" id="{ABE50C09-995D-4A38-9DF1-0038F2AD2F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2057400"/>
            <a:ext cx="4924425" cy="99060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</a:bodyPr>
          <a:lstStyle/>
          <a:p>
            <a:pPr algn="ctr"/>
            <a:r>
              <a:rPr lang="en-SG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Period 56, Speak + Listen</a:t>
            </a:r>
          </a:p>
        </p:txBody>
      </p:sp>
      <p:sp>
        <p:nvSpPr>
          <p:cNvPr id="23556" name="WordArt 4">
            <a:extLst>
              <a:ext uri="{FF2B5EF4-FFF2-40B4-BE49-F238E27FC236}">
                <a16:creationId xmlns:a16="http://schemas.microsoft.com/office/drawing/2014/main" id="{9EFF2D3F-FC99-4520-9CE9-32926FF11F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7315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English 8</a:t>
            </a: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7B1F9592-7389-4B78-BCD7-02463E5C7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971800"/>
            <a:ext cx="27622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800" b="1" i="1" u="sng">
                <a:solidFill>
                  <a:srgbClr val="FF00FF"/>
                </a:solidFill>
              </a:rPr>
              <a:t>A. Listen</a:t>
            </a:r>
          </a:p>
        </p:txBody>
      </p:sp>
      <p:pic>
        <p:nvPicPr>
          <p:cNvPr id="23558" name="Picture 6" descr="B6FLWR20">
            <a:extLst>
              <a:ext uri="{FF2B5EF4-FFF2-40B4-BE49-F238E27FC236}">
                <a16:creationId xmlns:a16="http://schemas.microsoft.com/office/drawing/2014/main" id="{06B1F669-B083-428C-BD81-A32B48DAC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22860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126972">
            <a:extLst>
              <a:ext uri="{FF2B5EF4-FFF2-40B4-BE49-F238E27FC236}">
                <a16:creationId xmlns:a16="http://schemas.microsoft.com/office/drawing/2014/main" id="{49733AAA-74CC-46AF-ACEE-ED820FC52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75000"/>
            <a:ext cx="5105400" cy="25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>
            <a:extLst>
              <a:ext uri="{FF2B5EF4-FFF2-40B4-BE49-F238E27FC236}">
                <a16:creationId xmlns:a16="http://schemas.microsoft.com/office/drawing/2014/main" id="{54F9B730-8292-4EFD-ABD1-6DC847072A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838200"/>
            <a:ext cx="3429000" cy="7493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n-SG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PLAY A GAME</a:t>
            </a:r>
          </a:p>
        </p:txBody>
      </p:sp>
      <p:grpSp>
        <p:nvGrpSpPr>
          <p:cNvPr id="4099" name="Group 3">
            <a:extLst>
              <a:ext uri="{FF2B5EF4-FFF2-40B4-BE49-F238E27FC236}">
                <a16:creationId xmlns:a16="http://schemas.microsoft.com/office/drawing/2014/main" id="{710C56E7-93E1-49EF-999A-282FB406D207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514600"/>
            <a:ext cx="6705600" cy="1600200"/>
            <a:chOff x="768" y="1728"/>
            <a:chExt cx="3984" cy="720"/>
          </a:xfrm>
        </p:grpSpPr>
        <p:sp>
          <p:nvSpPr>
            <p:cNvPr id="4100" name="WordArt 4">
              <a:extLst>
                <a:ext uri="{FF2B5EF4-FFF2-40B4-BE49-F238E27FC236}">
                  <a16:creationId xmlns:a16="http://schemas.microsoft.com/office/drawing/2014/main" id="{5D554D99-C020-4527-ABF2-7D13706FA20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68" y="1728"/>
              <a:ext cx="2448" cy="33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SG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>
                      <a:alpha val="69000"/>
                    </a:srgbClr>
                  </a:solidFill>
                  <a:latin typeface=".VnAristote" panose="020B7200000000000000" pitchFamily="34" charset="0"/>
                </a:rPr>
                <a:t>Look, remember </a:t>
              </a:r>
            </a:p>
          </p:txBody>
        </p:sp>
        <p:sp>
          <p:nvSpPr>
            <p:cNvPr id="4101" name="WordArt 5">
              <a:extLst>
                <a:ext uri="{FF2B5EF4-FFF2-40B4-BE49-F238E27FC236}">
                  <a16:creationId xmlns:a16="http://schemas.microsoft.com/office/drawing/2014/main" id="{DE89C152-228A-4B08-B280-28DCDF52361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16" y="2160"/>
              <a:ext cx="2736" cy="28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>
                      <a:alpha val="69000"/>
                    </a:srgbClr>
                  </a:solidFill>
                  <a:latin typeface=".VnAristote" panose="020B7200000000000000" pitchFamily="34" charset="0"/>
                </a:rPr>
                <a:t>and then write them in English</a:t>
              </a:r>
              <a:endParaRPr lang="en-SG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>
                    <a:alpha val="69000"/>
                  </a:srgbClr>
                </a:solidFill>
                <a:latin typeface=".VnAristote" panose="020B7200000000000000" pitchFamily="34" charset="0"/>
              </a:endParaRPr>
            </a:p>
          </p:txBody>
        </p:sp>
      </p:grpSp>
      <p:pic>
        <p:nvPicPr>
          <p:cNvPr id="4102" name="Picture 6" descr="h23">
            <a:extLst>
              <a:ext uri="{FF2B5EF4-FFF2-40B4-BE49-F238E27FC236}">
                <a16:creationId xmlns:a16="http://schemas.microsoft.com/office/drawing/2014/main" id="{E709B41B-1034-40C5-8B83-A78B56B34D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23">
            <a:extLst>
              <a:ext uri="{FF2B5EF4-FFF2-40B4-BE49-F238E27FC236}">
                <a16:creationId xmlns:a16="http://schemas.microsoft.com/office/drawing/2014/main" id="{2D9E71BA-5B89-4DBE-9343-BA3C815AA9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0"/>
            <a:ext cx="10572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h23">
            <a:extLst>
              <a:ext uri="{FF2B5EF4-FFF2-40B4-BE49-F238E27FC236}">
                <a16:creationId xmlns:a16="http://schemas.microsoft.com/office/drawing/2014/main" id="{019C8604-D5C2-45F8-8043-DDDB694CBA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5457825"/>
            <a:ext cx="10572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3AD1BAD3-147A-46C7-A705-DE378110B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609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i="1">
                <a:solidFill>
                  <a:srgbClr val="0000FF"/>
                </a:solidFill>
              </a:rPr>
              <a:t>Guess from context:</a:t>
            </a:r>
            <a:r>
              <a:rPr lang="en-US" altLang="en-US">
                <a:solidFill>
                  <a:srgbClr val="0000FF"/>
                </a:solidFill>
              </a:rPr>
              <a:t> </a:t>
            </a:r>
            <a:r>
              <a:rPr lang="en-US" altLang="en-US" sz="3200" b="1">
                <a:solidFill>
                  <a:srgbClr val="0000FF"/>
                </a:solidFill>
              </a:rPr>
              <a:t>What actions ?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F238A1A5-5E48-49B1-80A1-7C9A477DB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914400"/>
            <a:ext cx="8982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FF00FF"/>
                </a:solidFill>
              </a:rPr>
              <a:t>Look at the picture and write out all the verbs describing the actions of the people in it .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8E45EF49-9D3A-4254-B1B8-1450B78CA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0" t="20320" r="2280" b="34241"/>
          <a:stretch>
            <a:fillRect/>
          </a:stretch>
        </p:blipFill>
        <p:spPr bwMode="auto">
          <a:xfrm>
            <a:off x="381000" y="1905000"/>
            <a:ext cx="8305800" cy="38862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>
            <a:extLst>
              <a:ext uri="{FF2B5EF4-FFF2-40B4-BE49-F238E27FC236}">
                <a16:creationId xmlns:a16="http://schemas.microsoft.com/office/drawing/2014/main" id="{183BA7B2-C0D6-49EF-878C-578EE2A32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2170113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FF"/>
                </a:solidFill>
              </a:rPr>
              <a:t>Drive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3F635E44-5A94-4CF7-B84A-22624A601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029200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</a:rPr>
              <a:t>Weigh</a:t>
            </a: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A6FB7AF7-A827-4C01-B1F0-4443ADF28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293211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FF"/>
                </a:solidFill>
              </a:rPr>
              <a:t>wheel</a:t>
            </a: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D1B3F0D0-FCC8-483D-8CE6-CEBF82980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3434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</a:rPr>
              <a:t>Push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  <p:bldP spid="245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27E18B3-A82F-48B1-A7DA-7688835F0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53000"/>
            <a:ext cx="8458200" cy="1524000"/>
          </a:xfr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200" b="1">
                <a:solidFill>
                  <a:schemeClr val="bg2"/>
                </a:solidFill>
              </a:rPr>
              <a:t>Ambulance                    Crutches</a:t>
            </a:r>
            <a:br>
              <a:rPr lang="en-US" altLang="en-US" sz="3200" b="1">
                <a:solidFill>
                  <a:schemeClr val="bg2"/>
                </a:solidFill>
              </a:rPr>
            </a:br>
            <a:r>
              <a:rPr lang="en-US" altLang="en-US" sz="3200" b="1">
                <a:solidFill>
                  <a:schemeClr val="bg2"/>
                </a:solidFill>
              </a:rPr>
              <a:t>Scale                              stretcher</a:t>
            </a:r>
            <a:br>
              <a:rPr lang="en-US" altLang="en-US" sz="3200" b="1">
                <a:solidFill>
                  <a:schemeClr val="bg2"/>
                </a:solidFill>
              </a:rPr>
            </a:br>
            <a:r>
              <a:rPr lang="en-US" altLang="en-US" sz="3200" b="1">
                <a:solidFill>
                  <a:schemeClr val="bg2"/>
                </a:solidFill>
              </a:rPr>
              <a:t>wheelchair                      eye chart</a:t>
            </a:r>
            <a:endParaRPr lang="en-US" altLang="en-US" sz="4000">
              <a:solidFill>
                <a:srgbClr val="3399FF"/>
              </a:solidFill>
            </a:endParaRP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9020D9C8-4C9F-424C-9CBD-E75EF67741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0" t="20320" r="2280" b="34241"/>
          <a:stretch>
            <a:fillRect/>
          </a:stretch>
        </p:blipFill>
        <p:spPr>
          <a:xfrm>
            <a:off x="533400" y="1295400"/>
            <a:ext cx="8305800" cy="3429000"/>
          </a:xfr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" name="Text Box 4">
            <a:extLst>
              <a:ext uri="{FF2B5EF4-FFF2-40B4-BE49-F238E27FC236}">
                <a16:creationId xmlns:a16="http://schemas.microsoft.com/office/drawing/2014/main" id="{7B4F2D94-1756-45DF-9B6E-EBC0EF089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0292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1F10E8"/>
                </a:solidFill>
              </a:rPr>
              <a:t>A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038BE287-6406-4BF7-A08E-59DBD1904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943600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1F10E8"/>
                </a:solidFill>
              </a:rPr>
              <a:t>B</a:t>
            </a: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056799F8-F98D-49B2-820E-AAD86A6D2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5029200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1F10E8"/>
                </a:solidFill>
              </a:rPr>
              <a:t>C</a:t>
            </a:r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BB93C175-B22E-4C80-9272-D2C5B994E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5943600"/>
            <a:ext cx="434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1F10E8"/>
                </a:solidFill>
              </a:rPr>
              <a:t>D</a:t>
            </a:r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86A024BD-3CF9-4BCA-88EE-FD58B7DCB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486400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1F10E8"/>
                </a:solidFill>
              </a:rPr>
              <a:t>E</a:t>
            </a:r>
          </a:p>
        </p:txBody>
      </p:sp>
      <p:sp>
        <p:nvSpPr>
          <p:cNvPr id="33801" name="Text Box 9">
            <a:extLst>
              <a:ext uri="{FF2B5EF4-FFF2-40B4-BE49-F238E27FC236}">
                <a16:creationId xmlns:a16="http://schemas.microsoft.com/office/drawing/2014/main" id="{382A2EA1-5D47-4471-9BD7-F9C5AB9FA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5410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1F10E8"/>
                </a:solidFill>
              </a:rPr>
              <a:t>F</a:t>
            </a:r>
          </a:p>
        </p:txBody>
      </p:sp>
      <p:sp>
        <p:nvSpPr>
          <p:cNvPr id="33802" name="Text Box 10">
            <a:extLst>
              <a:ext uri="{FF2B5EF4-FFF2-40B4-BE49-F238E27FC236}">
                <a16:creationId xmlns:a16="http://schemas.microsoft.com/office/drawing/2014/main" id="{71AA0FB7-C280-4699-AD10-6A72BA6B8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569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33803" name="Text Box 11">
            <a:extLst>
              <a:ext uri="{FF2B5EF4-FFF2-40B4-BE49-F238E27FC236}">
                <a16:creationId xmlns:a16="http://schemas.microsoft.com/office/drawing/2014/main" id="{6066E533-93D8-4D47-A825-49D541950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6369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FF"/>
                </a:solidFill>
              </a:rPr>
              <a:t>Match the letter A,B,C,D or F to the correct words in the box ,</a:t>
            </a:r>
          </a:p>
          <a:p>
            <a:r>
              <a:rPr lang="en-US" altLang="en-US">
                <a:solidFill>
                  <a:srgbClr val="FF00FF"/>
                </a:solidFill>
              </a:rPr>
              <a:t>Then put them in the correct order as you hear.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/>
      <p:bldP spid="33798" grpId="0"/>
      <p:bldP spid="33799" grpId="0"/>
      <p:bldP spid="33800" grpId="0"/>
      <p:bldP spid="3380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1CA903A-DD5B-415C-B282-994D70781C8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362200"/>
            <a:ext cx="6858000" cy="3886200"/>
          </a:xfrm>
          <a:ln/>
          <a:extLst>
            <a:ext uri="{91240B29-F687-4F45-9708-019B960494DF}">
              <a14:hiddenLine xmlns:a14="http://schemas.microsoft.com/office/drawing/2010/main" w="38100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altLang="en-US" sz="2800" b="1"/>
              <a:t>                        </a:t>
            </a:r>
            <a:r>
              <a:rPr lang="en-US" altLang="en-US" sz="2800" b="1" u="sng">
                <a:solidFill>
                  <a:srgbClr val="FF00FF"/>
                </a:solidFill>
              </a:rPr>
              <a:t>You guess</a:t>
            </a:r>
            <a:r>
              <a:rPr lang="en-US" altLang="en-US" sz="2800" b="1">
                <a:solidFill>
                  <a:srgbClr val="FF00FF"/>
                </a:solidFill>
              </a:rPr>
              <a:t>        </a:t>
            </a:r>
            <a:r>
              <a:rPr lang="en-US" altLang="en-US" sz="2800" b="1" u="sng">
                <a:solidFill>
                  <a:srgbClr val="FF00FF"/>
                </a:solidFill>
              </a:rPr>
              <a:t>On tape</a:t>
            </a:r>
          </a:p>
          <a:p>
            <a:pPr>
              <a:buFontTx/>
              <a:buNone/>
            </a:pPr>
            <a:r>
              <a:rPr lang="en-US" altLang="en-US" sz="2800" b="1"/>
              <a:t>Ambulance     …………           …………</a:t>
            </a:r>
          </a:p>
          <a:p>
            <a:pPr>
              <a:buFontTx/>
              <a:buNone/>
            </a:pPr>
            <a:r>
              <a:rPr lang="en-US" altLang="en-US" sz="2800" b="1"/>
              <a:t>Wheelchair     …………           …………</a:t>
            </a:r>
          </a:p>
          <a:p>
            <a:pPr>
              <a:buFontTx/>
              <a:buNone/>
            </a:pPr>
            <a:r>
              <a:rPr lang="en-US" altLang="en-US" sz="2800" b="1"/>
              <a:t>Crutches         …………           …………</a:t>
            </a:r>
          </a:p>
          <a:p>
            <a:pPr>
              <a:buFontTx/>
              <a:buNone/>
            </a:pPr>
            <a:r>
              <a:rPr lang="en-US" altLang="en-US" sz="2800" b="1"/>
              <a:t>Eye chart        …………           …………</a:t>
            </a:r>
          </a:p>
          <a:p>
            <a:pPr>
              <a:buFontTx/>
              <a:buNone/>
            </a:pPr>
            <a:r>
              <a:rPr lang="en-US" altLang="en-US" sz="2800" b="1"/>
              <a:t>Scale               …………           …………</a:t>
            </a:r>
          </a:p>
          <a:p>
            <a:pPr>
              <a:buFontTx/>
              <a:buNone/>
            </a:pPr>
            <a:r>
              <a:rPr lang="en-US" altLang="en-US" sz="2800" b="1"/>
              <a:t>Stretcher         …………           …………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584F0B5-BE06-4BD4-9AE3-215ED347D9D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21388" y="1600200"/>
            <a:ext cx="2665412" cy="4525963"/>
          </a:xfrm>
        </p:spPr>
        <p:txBody>
          <a:bodyPr/>
          <a:lstStyle/>
          <a:p>
            <a:pPr>
              <a:buFontTx/>
              <a:buNone/>
            </a:pPr>
            <a:endParaRPr lang="en-US" altLang="en-US" sz="2800"/>
          </a:p>
          <a:p>
            <a:pPr>
              <a:buFontTx/>
              <a:buNone/>
            </a:pPr>
            <a:endParaRPr lang="en-US" altLang="en-US" sz="2800" b="1"/>
          </a:p>
          <a:p>
            <a:pPr>
              <a:buFontTx/>
              <a:buNone/>
            </a:pPr>
            <a:endParaRPr lang="en-US" altLang="en-US" sz="2800" b="1"/>
          </a:p>
          <a:p>
            <a:pPr>
              <a:buFontTx/>
              <a:buNone/>
            </a:pPr>
            <a:endParaRPr lang="en-US" altLang="en-US" sz="2800" b="1"/>
          </a:p>
          <a:p>
            <a:pPr>
              <a:buFontTx/>
              <a:buNone/>
            </a:pPr>
            <a:endParaRPr lang="en-US" altLang="en-US" sz="2800" b="1"/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52E9756C-E54C-4520-9DCC-1FF2F598E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25" y="1066800"/>
            <a:ext cx="892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A971E994-381A-4D27-B644-B7940BB41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819400"/>
            <a:ext cx="473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F62456"/>
                </a:solidFill>
                <a:latin typeface=".VnTimeH" panose="020B7200000000000000" pitchFamily="34" charset="0"/>
              </a:rPr>
              <a:t>3</a:t>
            </a:r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7BA35FB7-DAB3-4BCE-9545-3F4FF853C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352800"/>
            <a:ext cx="473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F62456"/>
                </a:solidFill>
                <a:latin typeface=".VnTimeH" panose="020B7200000000000000" pitchFamily="34" charset="0"/>
              </a:rPr>
              <a:t>2</a:t>
            </a:r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90009222-6872-418C-885E-04BFBEEFFD7F}"/>
              </a:ext>
            </a:extLst>
          </p:cNvPr>
          <p:cNvSpPr txBox="1">
            <a:spLocks noChangeArrowheads="1"/>
          </p:cNvSpPr>
          <p:nvPr/>
        </p:nvSpPr>
        <p:spPr bwMode="auto">
          <a:xfrm rot="10698184" flipV="1">
            <a:off x="5715000" y="3810000"/>
            <a:ext cx="473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F62456"/>
                </a:solidFill>
                <a:latin typeface=".VnTimeH" panose="020B7200000000000000" pitchFamily="34" charset="0"/>
              </a:rPr>
              <a:t>6</a:t>
            </a:r>
          </a:p>
        </p:txBody>
      </p:sp>
      <p:sp>
        <p:nvSpPr>
          <p:cNvPr id="31752" name="Text Box 8">
            <a:extLst>
              <a:ext uri="{FF2B5EF4-FFF2-40B4-BE49-F238E27FC236}">
                <a16:creationId xmlns:a16="http://schemas.microsoft.com/office/drawing/2014/main" id="{7069BE4D-11EE-4F23-B472-54489776D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343400"/>
            <a:ext cx="473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F62456"/>
                </a:solidFill>
                <a:latin typeface=".VnTimeH" panose="020B7200000000000000" pitchFamily="34" charset="0"/>
              </a:rPr>
              <a:t>4</a:t>
            </a:r>
          </a:p>
        </p:txBody>
      </p:sp>
      <p:sp>
        <p:nvSpPr>
          <p:cNvPr id="31753" name="Text Box 9">
            <a:extLst>
              <a:ext uri="{FF2B5EF4-FFF2-40B4-BE49-F238E27FC236}">
                <a16:creationId xmlns:a16="http://schemas.microsoft.com/office/drawing/2014/main" id="{F6A912B0-BA5E-4204-B5EF-81B0A5DB0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876800"/>
            <a:ext cx="473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F62456"/>
                </a:solidFill>
                <a:latin typeface=".VnTimeH" panose="020B7200000000000000" pitchFamily="34" charset="0"/>
              </a:rPr>
              <a:t>5</a:t>
            </a:r>
          </a:p>
        </p:txBody>
      </p:sp>
      <p:sp>
        <p:nvSpPr>
          <p:cNvPr id="31754" name="Text Box 10">
            <a:extLst>
              <a:ext uri="{FF2B5EF4-FFF2-40B4-BE49-F238E27FC236}">
                <a16:creationId xmlns:a16="http://schemas.microsoft.com/office/drawing/2014/main" id="{C360BBBF-E3B6-4463-A930-B95395156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410200"/>
            <a:ext cx="473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F62456"/>
                </a:solidFill>
                <a:latin typeface=".VnTimeH" panose="020B7200000000000000" pitchFamily="34" charset="0"/>
              </a:rPr>
              <a:t>1</a:t>
            </a:r>
          </a:p>
        </p:txBody>
      </p:sp>
      <p:grpSp>
        <p:nvGrpSpPr>
          <p:cNvPr id="31755" name="Group 11">
            <a:extLst>
              <a:ext uri="{FF2B5EF4-FFF2-40B4-BE49-F238E27FC236}">
                <a16:creationId xmlns:a16="http://schemas.microsoft.com/office/drawing/2014/main" id="{2232FA1C-8A64-4129-ADB6-F6BCE1D1FF7E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81000"/>
            <a:ext cx="4640263" cy="1752600"/>
            <a:chOff x="336" y="432"/>
            <a:chExt cx="2923" cy="1104"/>
          </a:xfrm>
        </p:grpSpPr>
        <p:grpSp>
          <p:nvGrpSpPr>
            <p:cNvPr id="31756" name="Group 12">
              <a:extLst>
                <a:ext uri="{FF2B5EF4-FFF2-40B4-BE49-F238E27FC236}">
                  <a16:creationId xmlns:a16="http://schemas.microsoft.com/office/drawing/2014/main" id="{1F3E253F-75A2-4D94-8B99-B38BB91693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432"/>
              <a:ext cx="1977" cy="1104"/>
              <a:chOff x="432" y="528"/>
              <a:chExt cx="1977" cy="1104"/>
            </a:xfrm>
          </p:grpSpPr>
          <p:pic>
            <p:nvPicPr>
              <p:cNvPr id="31757" name="Picture 13" descr="girl_raising_hand_in__a_ha">
                <a:extLst>
                  <a:ext uri="{FF2B5EF4-FFF2-40B4-BE49-F238E27FC236}">
                    <a16:creationId xmlns:a16="http://schemas.microsoft.com/office/drawing/2014/main" id="{7330F763-7078-4EA0-9203-2A810AF5F88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528"/>
                <a:ext cx="969" cy="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758" name="Picture 14" descr="question_ha">
                <a:extLst>
                  <a:ext uri="{FF2B5EF4-FFF2-40B4-BE49-F238E27FC236}">
                    <a16:creationId xmlns:a16="http://schemas.microsoft.com/office/drawing/2014/main" id="{FD36D620-5BCE-4B5A-A4EA-CF57928C48F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528"/>
                <a:ext cx="1104" cy="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1759" name="Picture 15" descr="boy_raising_hand_desk_a_ha">
              <a:extLst>
                <a:ext uri="{FF2B5EF4-FFF2-40B4-BE49-F238E27FC236}">
                  <a16:creationId xmlns:a16="http://schemas.microsoft.com/office/drawing/2014/main" id="{891928F0-61A7-4654-B2DF-1170B23B7B9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432"/>
              <a:ext cx="955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60" name="E8Unit 9 Listen.mp3">
            <a:hlinkClick r:id="" action="ppaction://media"/>
            <a:extLst>
              <a:ext uri="{FF2B5EF4-FFF2-40B4-BE49-F238E27FC236}">
                <a16:creationId xmlns:a16="http://schemas.microsoft.com/office/drawing/2014/main" id="{25B10666-B30E-4FBE-BA82-1206B745574D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029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7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65280" fill="hold"/>
                                        <p:tgtEl>
                                          <p:spTgt spid="317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0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60"/>
                </p:tgtEl>
              </p:cMediaNode>
            </p:audio>
          </p:childTnLst>
        </p:cTn>
      </p:par>
    </p:tnLst>
    <p:bldLst>
      <p:bldP spid="31746" grpId="0" build="p"/>
      <p:bldP spid="31750" grpId="0"/>
      <p:bldP spid="31751" grpId="0"/>
      <p:bldP spid="31752" grpId="0"/>
      <p:bldP spid="31753" grpId="0"/>
      <p:bldP spid="317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1725C35-D837-4A4F-A0B1-79ABADE345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1F10E8"/>
                </a:solidFill>
              </a:rPr>
              <a:t>     </a:t>
            </a:r>
            <a:r>
              <a:rPr lang="en-US" altLang="en-US" sz="4000" b="1" u="sng">
                <a:solidFill>
                  <a:srgbClr val="1F10E8"/>
                </a:solidFill>
              </a:rPr>
              <a:t>True or False Statements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7CD74B2-DD4C-46BC-BD75-3A927953B8A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582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000" b="1"/>
              <a:t>1/ A doctor is wheeling a patients into the emergency room.</a:t>
            </a:r>
          </a:p>
          <a:p>
            <a:pPr>
              <a:buFontTx/>
              <a:buNone/>
            </a:pPr>
            <a:r>
              <a:rPr lang="en-US" altLang="en-US" sz="2000" b="1"/>
              <a:t>__________________________________________</a:t>
            </a:r>
          </a:p>
          <a:p>
            <a:pPr>
              <a:buFontTx/>
              <a:buNone/>
            </a:pPr>
            <a:r>
              <a:rPr lang="en-US" altLang="en-US" sz="2000" b="1"/>
              <a:t>2/ The patient’s head is bandaged.</a:t>
            </a:r>
          </a:p>
          <a:p>
            <a:pPr>
              <a:buFontTx/>
              <a:buNone/>
            </a:pPr>
            <a:r>
              <a:rPr lang="en-US" altLang="en-US" sz="2000" b="1"/>
              <a:t>________________________________</a:t>
            </a:r>
          </a:p>
          <a:p>
            <a:pPr>
              <a:buFontTx/>
              <a:buNone/>
            </a:pPr>
            <a:r>
              <a:rPr lang="en-US" altLang="en-US" sz="2000" b="1"/>
              <a:t>3/ A nurse is pushing a wheelchair with a patient sitting on it.</a:t>
            </a:r>
          </a:p>
          <a:p>
            <a:pPr>
              <a:buFontTx/>
              <a:buNone/>
            </a:pPr>
            <a:r>
              <a:rPr lang="en-US" altLang="en-US" sz="2000" b="1"/>
              <a:t>__________________________________________________</a:t>
            </a:r>
          </a:p>
          <a:p>
            <a:pPr>
              <a:buFontTx/>
              <a:buNone/>
            </a:pPr>
            <a:r>
              <a:rPr lang="en-US" altLang="en-US" sz="2000" b="1"/>
              <a:t>4/ The eye chart consists 28 letters ranging in the different size.</a:t>
            </a:r>
          </a:p>
          <a:p>
            <a:pPr>
              <a:buFontTx/>
              <a:buNone/>
            </a:pPr>
            <a:r>
              <a:rPr lang="en-US" altLang="en-US" sz="2000" b="1"/>
              <a:t>_________________________________________________</a:t>
            </a:r>
          </a:p>
          <a:p>
            <a:pPr>
              <a:buFontTx/>
              <a:buNone/>
            </a:pPr>
            <a:r>
              <a:rPr lang="en-US" altLang="en-US" sz="2000" b="1"/>
              <a:t>5/ The baby’s mother is trying to stop the nurse from </a:t>
            </a:r>
          </a:p>
          <a:p>
            <a:pPr>
              <a:buFontTx/>
              <a:buNone/>
            </a:pPr>
            <a:r>
              <a:rPr lang="en-US" altLang="en-US" sz="2000" b="1"/>
              <a:t> weighing her baby.</a:t>
            </a:r>
          </a:p>
          <a:p>
            <a:pPr>
              <a:buFontTx/>
              <a:buNone/>
            </a:pPr>
            <a:r>
              <a:rPr lang="en-US" altLang="en-US" sz="2000" b="1"/>
              <a:t>_________________________________________________</a:t>
            </a:r>
          </a:p>
        </p:txBody>
      </p:sp>
      <p:pic>
        <p:nvPicPr>
          <p:cNvPr id="35852" name="Picture 12" descr="checklist_ha">
            <a:extLst>
              <a:ext uri="{FF2B5EF4-FFF2-40B4-BE49-F238E27FC236}">
                <a16:creationId xmlns:a16="http://schemas.microsoft.com/office/drawing/2014/main" id="{868A4DDC-3D18-4DF4-A756-6A5DF2AF92FA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"/>
            <a:ext cx="1436688" cy="137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4" name="Text Box 4">
            <a:extLst>
              <a:ext uri="{FF2B5EF4-FFF2-40B4-BE49-F238E27FC236}">
                <a16:creationId xmlns:a16="http://schemas.microsoft.com/office/drawing/2014/main" id="{F5D0D3FF-F6F9-4342-9A85-32A82B5ED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3200"/>
            <a:ext cx="655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2000" b="1"/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4895B40C-62AF-405C-886D-91320DA6B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743200"/>
            <a:ext cx="632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2000" b="1"/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644FC16C-6775-4BA5-A07E-3D14BD744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09600"/>
            <a:ext cx="587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2000" b="1"/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D5E9FB24-2784-44E8-8908-A09E37A45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57388"/>
            <a:ext cx="533400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225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300" b="1">
                <a:solidFill>
                  <a:srgbClr val="FF0000"/>
                </a:solidFill>
              </a:rPr>
              <a:t>- False (a paramedic not a doctor)</a:t>
            </a:r>
          </a:p>
        </p:txBody>
      </p:sp>
      <p:sp>
        <p:nvSpPr>
          <p:cNvPr id="35848" name="Text Box 8">
            <a:extLst>
              <a:ext uri="{FF2B5EF4-FFF2-40B4-BE49-F238E27FC236}">
                <a16:creationId xmlns:a16="http://schemas.microsoft.com/office/drawing/2014/main" id="{B8DBA9D8-B846-4263-9DC9-23837AB38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92400"/>
            <a:ext cx="9906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300" b="1">
                <a:solidFill>
                  <a:srgbClr val="FF0000"/>
                </a:solidFill>
              </a:rPr>
              <a:t>-True</a:t>
            </a:r>
          </a:p>
        </p:txBody>
      </p:sp>
      <p:sp>
        <p:nvSpPr>
          <p:cNvPr id="35849" name="Text Box 9">
            <a:extLst>
              <a:ext uri="{FF2B5EF4-FFF2-40B4-BE49-F238E27FC236}">
                <a16:creationId xmlns:a16="http://schemas.microsoft.com/office/drawing/2014/main" id="{45A3FA7B-15BA-4420-9457-0E158F85D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0"/>
            <a:ext cx="7315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200" b="1">
                <a:solidFill>
                  <a:srgbClr val="FF0000"/>
                </a:solidFill>
              </a:rPr>
              <a:t>- False ( empty wheelchair not a patient sitting on it)</a:t>
            </a:r>
          </a:p>
        </p:txBody>
      </p:sp>
      <p:sp>
        <p:nvSpPr>
          <p:cNvPr id="35850" name="Rectangle 10">
            <a:extLst>
              <a:ext uri="{FF2B5EF4-FFF2-40B4-BE49-F238E27FC236}">
                <a16:creationId xmlns:a16="http://schemas.microsoft.com/office/drawing/2014/main" id="{4FD57F64-C045-47E1-AB4B-FDBFA1B10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152900"/>
            <a:ext cx="99377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300" b="1">
                <a:solidFill>
                  <a:srgbClr val="FF0000"/>
                </a:solidFill>
              </a:rPr>
              <a:t>- True</a:t>
            </a:r>
          </a:p>
        </p:txBody>
      </p:sp>
      <p:sp>
        <p:nvSpPr>
          <p:cNvPr id="35851" name="Rectangle 11">
            <a:extLst>
              <a:ext uri="{FF2B5EF4-FFF2-40B4-BE49-F238E27FC236}">
                <a16:creationId xmlns:a16="http://schemas.microsoft.com/office/drawing/2014/main" id="{03740AB4-5861-4CCA-9082-3C5C9FC5F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219700"/>
            <a:ext cx="5715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300" b="1">
                <a:solidFill>
                  <a:srgbClr val="FF0000"/>
                </a:solidFill>
              </a:rPr>
              <a:t>- False (stop her baby from crying)</a:t>
            </a:r>
          </a:p>
        </p:txBody>
      </p:sp>
      <p:pic>
        <p:nvPicPr>
          <p:cNvPr id="35857" name="E8Unit 9 Listen.mp3">
            <a:hlinkClick r:id="" action="ppaction://media"/>
            <a:extLst>
              <a:ext uri="{FF2B5EF4-FFF2-40B4-BE49-F238E27FC236}">
                <a16:creationId xmlns:a16="http://schemas.microsoft.com/office/drawing/2014/main" id="{6672C629-012B-484F-9EE8-286CC0F7B498}"/>
              </a:ext>
            </a:extLst>
          </p:cNvPr>
          <p:cNvPicPr>
            <a:picLocks noGrp="1" noRot="1" noChangeAspect="1" noChangeArrowheads="1"/>
          </p:cNvPicPr>
          <p:nvPr>
            <p:ph sz="quarter" idx="3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6800" y="6172200"/>
            <a:ext cx="3048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8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65280" fill="hold"/>
                                        <p:tgtEl>
                                          <p:spTgt spid="358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7"/>
                  </p:tgtEl>
                </p:cond>
              </p:nextCondLst>
            </p:seq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57"/>
                </p:tgtEl>
              </p:cMediaNode>
            </p:audio>
          </p:childTnLst>
        </p:cTn>
      </p:par>
    </p:tnLst>
    <p:bldLst>
      <p:bldP spid="35842" grpId="0"/>
      <p:bldP spid="358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E2C8F4F0-DF39-4833-8EDB-EC30AF0C3C2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29075" cy="4525963"/>
          </a:xfrm>
        </p:spPr>
        <p:txBody>
          <a:bodyPr/>
          <a:lstStyle/>
          <a:p>
            <a:pPr marL="177800" indent="-114300" algn="r">
              <a:buFontTx/>
              <a:buNone/>
            </a:pPr>
            <a:endParaRPr lang="en-US" altLang="en-US" sz="2800"/>
          </a:p>
          <a:p>
            <a:pPr marL="177800" indent="-114300" algn="r">
              <a:buFontTx/>
              <a:buNone/>
            </a:pPr>
            <a:endParaRPr lang="en-US" altLang="en-US" sz="2800"/>
          </a:p>
          <a:p>
            <a:pPr marL="177800" indent="-114300" algn="r">
              <a:buFontTx/>
              <a:buNone/>
            </a:pPr>
            <a:endParaRPr lang="en-US" altLang="en-US" sz="2800"/>
          </a:p>
        </p:txBody>
      </p:sp>
      <p:pic>
        <p:nvPicPr>
          <p:cNvPr id="27651" name="Picture 3" descr="B6FLWR20">
            <a:extLst>
              <a:ext uri="{FF2B5EF4-FFF2-40B4-BE49-F238E27FC236}">
                <a16:creationId xmlns:a16="http://schemas.microsoft.com/office/drawing/2014/main" id="{594EBC0D-12CE-48E7-9ACE-AEBDC1BDD08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5105400"/>
            <a:ext cx="1905000" cy="1292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WordArt 4">
            <a:extLst>
              <a:ext uri="{FF2B5EF4-FFF2-40B4-BE49-F238E27FC236}">
                <a16:creationId xmlns:a16="http://schemas.microsoft.com/office/drawing/2014/main" id="{7E8CBEA6-682E-4816-BFCD-AAA2E36D64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4038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Write :</a:t>
            </a: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D03AFBD8-2BDE-42BC-9A91-5E4E357FF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1295400"/>
            <a:ext cx="553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i="1">
                <a:solidFill>
                  <a:srgbClr val="0000FF"/>
                </a:solidFill>
              </a:rPr>
              <a:t>  </a:t>
            </a:r>
            <a:r>
              <a:rPr lang="en-US" altLang="en-US" sz="2400" b="1" i="1">
                <a:solidFill>
                  <a:schemeClr val="accent2"/>
                </a:solidFill>
              </a:rPr>
              <a:t>5 sentences to describe the picture.</a:t>
            </a:r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id="{2C22239A-B8A5-4AA6-9E25-B8BE569F2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524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27655" name="Text Box 7">
            <a:extLst>
              <a:ext uri="{FF2B5EF4-FFF2-40B4-BE49-F238E27FC236}">
                <a16:creationId xmlns:a16="http://schemas.microsoft.com/office/drawing/2014/main" id="{7755FE8B-365B-4F60-AC08-38B02CC80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39925"/>
            <a:ext cx="7278688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i="1">
                <a:solidFill>
                  <a:srgbClr val="0000FF"/>
                </a:solidFill>
              </a:rPr>
              <a:t>This is the emergency room in a large hospital .</a:t>
            </a:r>
          </a:p>
          <a:p>
            <a:r>
              <a:rPr lang="en-US" altLang="en-US" sz="2400" b="1" i="1">
                <a:solidFill>
                  <a:srgbClr val="0000FF"/>
                </a:solidFill>
              </a:rPr>
              <a:t>………………………………………………………….</a:t>
            </a:r>
          </a:p>
          <a:p>
            <a:r>
              <a:rPr lang="en-US" altLang="en-US" sz="2400" b="1" i="1">
                <a:solidFill>
                  <a:srgbClr val="0000FF"/>
                </a:solidFill>
              </a:rPr>
              <a:t>…………………………………………………………….</a:t>
            </a:r>
          </a:p>
          <a:p>
            <a:r>
              <a:rPr lang="en-US" altLang="en-US" sz="2400" b="1" i="1">
                <a:solidFill>
                  <a:srgbClr val="0000FF"/>
                </a:solidFill>
              </a:rPr>
              <a:t>…………………………………………………………….</a:t>
            </a:r>
          </a:p>
          <a:p>
            <a:r>
              <a:rPr lang="en-US" altLang="en-US" sz="2400" b="1" i="1">
                <a:solidFill>
                  <a:srgbClr val="0000FF"/>
                </a:solidFill>
              </a:rPr>
              <a:t>…………………………………………………………….</a:t>
            </a:r>
          </a:p>
          <a:p>
            <a:r>
              <a:rPr lang="en-US" altLang="en-US" sz="2400" b="1" i="1">
                <a:solidFill>
                  <a:srgbClr val="0000FF"/>
                </a:solidFill>
              </a:rPr>
              <a:t>…………………………………………………………….</a:t>
            </a:r>
          </a:p>
          <a:p>
            <a:r>
              <a:rPr lang="en-US" altLang="en-US" sz="2400" b="1" i="1">
                <a:solidFill>
                  <a:srgbClr val="0000FF"/>
                </a:solidFill>
              </a:rPr>
              <a:t>…………………………………………………………….</a:t>
            </a:r>
          </a:p>
          <a:p>
            <a:endParaRPr lang="en-US" altLang="en-US" sz="2400" b="1" i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comb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>
            <a:extLst>
              <a:ext uri="{FF2B5EF4-FFF2-40B4-BE49-F238E27FC236}">
                <a16:creationId xmlns:a16="http://schemas.microsoft.com/office/drawing/2014/main" id="{4AAA51CB-0B1C-4BA7-A03F-B270022FD1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228600"/>
            <a:ext cx="4676775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SG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Homework.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469AA003-7192-4CE1-AF97-EB55F53D4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133600"/>
            <a:ext cx="60261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>
                <a:solidFill>
                  <a:srgbClr val="0000FF"/>
                </a:solidFill>
              </a:rPr>
              <a:t>- Exercise in workbook unit 9</a:t>
            </a:r>
          </a:p>
          <a:p>
            <a:r>
              <a:rPr lang="en-US" altLang="en-US" sz="3600">
                <a:solidFill>
                  <a:srgbClr val="0000FF"/>
                </a:solidFill>
              </a:rPr>
              <a:t>- Learn by heart new words</a:t>
            </a:r>
          </a:p>
          <a:p>
            <a:r>
              <a:rPr lang="en-US" altLang="en-US" sz="3600">
                <a:solidFill>
                  <a:srgbClr val="0000FF"/>
                </a:solidFill>
              </a:rPr>
              <a:t>- Prepare ,Unit 9 , READ</a:t>
            </a:r>
          </a:p>
        </p:txBody>
      </p:sp>
      <p:sp>
        <p:nvSpPr>
          <p:cNvPr id="28676" name="AutoShape 4">
            <a:extLst>
              <a:ext uri="{FF2B5EF4-FFF2-40B4-BE49-F238E27FC236}">
                <a16:creationId xmlns:a16="http://schemas.microsoft.com/office/drawing/2014/main" id="{A26D909B-B1A8-4915-A4E1-C8347B7F4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581400"/>
            <a:ext cx="2971800" cy="2743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28677" name="AutoShape 5">
            <a:extLst>
              <a:ext uri="{FF2B5EF4-FFF2-40B4-BE49-F238E27FC236}">
                <a16:creationId xmlns:a16="http://schemas.microsoft.com/office/drawing/2014/main" id="{01956DB4-F096-4F6D-9904-E7C522F2A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657600"/>
            <a:ext cx="2667000" cy="32004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pic>
        <p:nvPicPr>
          <p:cNvPr id="28678" name="Picture 6" descr="asan7">
            <a:extLst>
              <a:ext uri="{FF2B5EF4-FFF2-40B4-BE49-F238E27FC236}">
                <a16:creationId xmlns:a16="http://schemas.microsoft.com/office/drawing/2014/main" id="{5BF651B2-7699-4867-B27F-6E18F2E332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10572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asanta7">
            <a:extLst>
              <a:ext uri="{FF2B5EF4-FFF2-40B4-BE49-F238E27FC236}">
                <a16:creationId xmlns:a16="http://schemas.microsoft.com/office/drawing/2014/main" id="{95B61D4D-984F-41C0-9977-36819239A3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"/>
            <a:ext cx="15240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>
            <a:extLst>
              <a:ext uri="{FF2B5EF4-FFF2-40B4-BE49-F238E27FC236}">
                <a16:creationId xmlns:a16="http://schemas.microsoft.com/office/drawing/2014/main" id="{61F494F8-30F8-4878-A4F4-4BC5824D8A0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A0DAE73D-7A0E-4341-B898-7ABA9D93C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048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66FF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Time</a:t>
            </a:r>
            <a:r>
              <a:rPr lang="en-US" altLang="en-US" sz="2000" b="1">
                <a:solidFill>
                  <a:schemeClr val="bg1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E85FBB46-A1C6-4B99-991E-00A0644AF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19050"/>
            <a:ext cx="83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1679F44D-9F76-4D07-A610-84C169446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15875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11D9F9E5-21B4-4B3F-AB34-30BE46A05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15875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8D2868B3-3524-41D7-B7B6-437BDD9D8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46869314-2BBB-4587-9910-0B7D8A489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2398D35E-B4E9-4E35-AA31-30D61EF73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7F433175-2EBF-428E-918F-A4B0F8F22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A769566F-5A80-49AE-98F0-F44F68C3E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1905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24123BA9-8F25-4E5D-8E31-5E5503513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33" name="Text Box 13">
            <a:extLst>
              <a:ext uri="{FF2B5EF4-FFF2-40B4-BE49-F238E27FC236}">
                <a16:creationId xmlns:a16="http://schemas.microsoft.com/office/drawing/2014/main" id="{F332218E-3D29-4A60-92E1-09DD58DA9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875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238433D8-519F-4B8E-A640-4725C0A7B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048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FF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Time over</a:t>
            </a:r>
          </a:p>
        </p:txBody>
      </p:sp>
      <p:pic>
        <p:nvPicPr>
          <p:cNvPr id="5135" name="Picture 15" descr="010">
            <a:extLst>
              <a:ext uri="{FF2B5EF4-FFF2-40B4-BE49-F238E27FC236}">
                <a16:creationId xmlns:a16="http://schemas.microsoft.com/office/drawing/2014/main" id="{4F2B57CE-C755-49C9-B8E5-122D4106FB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1371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6" name="Rectangle 16">
            <a:extLst>
              <a:ext uri="{FF2B5EF4-FFF2-40B4-BE49-F238E27FC236}">
                <a16:creationId xmlns:a16="http://schemas.microsoft.com/office/drawing/2014/main" id="{71F5D809-6B09-43EE-A6FB-D9942DF33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1722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37" name="Picture 17" descr="alcohol">
            <a:extLst>
              <a:ext uri="{FF2B5EF4-FFF2-40B4-BE49-F238E27FC236}">
                <a16:creationId xmlns:a16="http://schemas.microsoft.com/office/drawing/2014/main" id="{DE5DA670-903A-4809-A558-71968CD46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2667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8" name="Picture 18" descr="lbandage">
            <a:extLst>
              <a:ext uri="{FF2B5EF4-FFF2-40B4-BE49-F238E27FC236}">
                <a16:creationId xmlns:a16="http://schemas.microsoft.com/office/drawing/2014/main" id="{534860F2-3B58-48A9-A020-0F3D2A01A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-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2743200" cy="24384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9">
            <a:extLst>
              <a:ext uri="{FF2B5EF4-FFF2-40B4-BE49-F238E27FC236}">
                <a16:creationId xmlns:a16="http://schemas.microsoft.com/office/drawing/2014/main" id="{DA902CAE-6910-41C2-8E67-1F16D6AC3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38200"/>
            <a:ext cx="2743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</a:extLst>
        </p:spPr>
      </p:pic>
      <p:pic>
        <p:nvPicPr>
          <p:cNvPr id="5140" name="Picture 20" descr="Ambulance">
            <a:extLst>
              <a:ext uri="{FF2B5EF4-FFF2-40B4-BE49-F238E27FC236}">
                <a16:creationId xmlns:a16="http://schemas.microsoft.com/office/drawing/2014/main" id="{AA02FAED-3CE8-4515-AEEE-16534104B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2819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21" descr="CaoSaoVang">
            <a:extLst>
              <a:ext uri="{FF2B5EF4-FFF2-40B4-BE49-F238E27FC236}">
                <a16:creationId xmlns:a16="http://schemas.microsoft.com/office/drawing/2014/main" id="{9172604E-CE31-49F4-B3E4-916D101BD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86200"/>
            <a:ext cx="2743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>
            <a:hlinkClick r:id="rId11" action="ppaction://hlinksldjump"/>
            <a:extLst>
              <a:ext uri="{FF2B5EF4-FFF2-40B4-BE49-F238E27FC236}">
                <a16:creationId xmlns:a16="http://schemas.microsoft.com/office/drawing/2014/main" id="{9770DD4F-2604-4DCB-990D-07B6E78D5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2743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extLst>
              <a:ext uri="{FF2B5EF4-FFF2-40B4-BE49-F238E27FC236}">
                <a16:creationId xmlns:a16="http://schemas.microsoft.com/office/drawing/2014/main" id="{2B8FFD19-0345-461F-BAE3-714959840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300" y="2362200"/>
            <a:ext cx="2062163" cy="1981200"/>
          </a:xfrm>
          <a:prstGeom prst="su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i="1">
                <a:solidFill>
                  <a:srgbClr val="CC0000"/>
                </a:solidFill>
                <a:latin typeface="VNI-Brush" pitchFamily="2" charset="0"/>
                <a:cs typeface="Arial" panose="020B0604020202020204" pitchFamily="34" charset="0"/>
              </a:rPr>
              <a:t>15</a:t>
            </a:r>
            <a:endParaRPr lang="vi-VN" altLang="en-US" sz="2800" b="1" i="1">
              <a:solidFill>
                <a:srgbClr val="CC0000"/>
              </a:solidFill>
              <a:latin typeface="VNI-Brush" pitchFamily="2" charset="0"/>
              <a:cs typeface="Arial" panose="020B0604020202020204" pitchFamily="34" charset="0"/>
            </a:endParaRPr>
          </a:p>
        </p:txBody>
      </p:sp>
      <p:sp>
        <p:nvSpPr>
          <p:cNvPr id="8195" name="AutoShape 3">
            <a:extLst>
              <a:ext uri="{FF2B5EF4-FFF2-40B4-BE49-F238E27FC236}">
                <a16:creationId xmlns:a16="http://schemas.microsoft.com/office/drawing/2014/main" id="{1414CEC3-9F8A-457B-BE21-168FD831B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362200"/>
            <a:ext cx="2062163" cy="1981200"/>
          </a:xfrm>
          <a:prstGeom prst="su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i="1">
                <a:solidFill>
                  <a:srgbClr val="CC0000"/>
                </a:solidFill>
                <a:latin typeface="VNI-Brush" pitchFamily="2" charset="0"/>
                <a:cs typeface="Arial" panose="020B0604020202020204" pitchFamily="34" charset="0"/>
              </a:rPr>
              <a:t>14</a:t>
            </a:r>
            <a:endParaRPr lang="vi-VN" altLang="en-US" sz="2800" b="1" i="1">
              <a:solidFill>
                <a:srgbClr val="CC0000"/>
              </a:solidFill>
              <a:latin typeface="VNI-Brush" pitchFamily="2" charset="0"/>
              <a:cs typeface="Arial" panose="020B0604020202020204" pitchFamily="34" charset="0"/>
            </a:endParaRPr>
          </a:p>
        </p:txBody>
      </p:sp>
      <p:sp>
        <p:nvSpPr>
          <p:cNvPr id="8196" name="AutoShape 4">
            <a:extLst>
              <a:ext uri="{FF2B5EF4-FFF2-40B4-BE49-F238E27FC236}">
                <a16:creationId xmlns:a16="http://schemas.microsoft.com/office/drawing/2014/main" id="{07AEE923-0110-4B75-B86D-33BE15B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362200"/>
            <a:ext cx="2062163" cy="1981200"/>
          </a:xfrm>
          <a:prstGeom prst="su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i="1">
                <a:solidFill>
                  <a:srgbClr val="CC0000"/>
                </a:solidFill>
                <a:latin typeface="VNI-Brush" pitchFamily="2" charset="0"/>
                <a:cs typeface="Arial" panose="020B0604020202020204" pitchFamily="34" charset="0"/>
              </a:rPr>
              <a:t>13</a:t>
            </a:r>
            <a:endParaRPr lang="vi-VN" altLang="en-US" sz="2800" b="1" i="1">
              <a:solidFill>
                <a:srgbClr val="CC0000"/>
              </a:solidFill>
              <a:latin typeface="VNI-Brush" pitchFamily="2" charset="0"/>
              <a:cs typeface="Arial" panose="020B0604020202020204" pitchFamily="34" charset="0"/>
            </a:endParaRPr>
          </a:p>
        </p:txBody>
      </p:sp>
      <p:sp>
        <p:nvSpPr>
          <p:cNvPr id="8197" name="AutoShape 5">
            <a:extLst>
              <a:ext uri="{FF2B5EF4-FFF2-40B4-BE49-F238E27FC236}">
                <a16:creationId xmlns:a16="http://schemas.microsoft.com/office/drawing/2014/main" id="{B2B8A2D2-B8DD-42BB-B507-F3226637E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362200"/>
            <a:ext cx="2062163" cy="1981200"/>
          </a:xfrm>
          <a:prstGeom prst="su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i="1">
                <a:solidFill>
                  <a:srgbClr val="CC0000"/>
                </a:solidFill>
                <a:latin typeface="VNI-Brush" pitchFamily="2" charset="0"/>
                <a:cs typeface="Arial" panose="020B0604020202020204" pitchFamily="34" charset="0"/>
              </a:rPr>
              <a:t>12</a:t>
            </a:r>
            <a:endParaRPr lang="vi-VN" altLang="en-US" sz="2800" b="1" i="1">
              <a:solidFill>
                <a:srgbClr val="CC0000"/>
              </a:solidFill>
              <a:latin typeface="VNI-Brush" pitchFamily="2" charset="0"/>
              <a:cs typeface="Arial" panose="020B0604020202020204" pitchFamily="34" charset="0"/>
            </a:endParaRPr>
          </a:p>
        </p:txBody>
      </p:sp>
      <p:sp>
        <p:nvSpPr>
          <p:cNvPr id="8198" name="AutoShape 6">
            <a:extLst>
              <a:ext uri="{FF2B5EF4-FFF2-40B4-BE49-F238E27FC236}">
                <a16:creationId xmlns:a16="http://schemas.microsoft.com/office/drawing/2014/main" id="{6FD8CE42-2EB7-4EF5-AD85-0E12288FC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362200"/>
            <a:ext cx="2062163" cy="1981200"/>
          </a:xfrm>
          <a:prstGeom prst="su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i="1">
                <a:solidFill>
                  <a:srgbClr val="CC0000"/>
                </a:solidFill>
                <a:latin typeface="VNI-Brush" pitchFamily="2" charset="0"/>
                <a:cs typeface="Arial" panose="020B0604020202020204" pitchFamily="34" charset="0"/>
              </a:rPr>
              <a:t>11</a:t>
            </a:r>
            <a:endParaRPr lang="vi-VN" altLang="en-US" sz="2800" b="1" i="1">
              <a:solidFill>
                <a:srgbClr val="CC0000"/>
              </a:solidFill>
              <a:latin typeface="VNI-Brush" pitchFamily="2" charset="0"/>
              <a:cs typeface="Arial" panose="020B0604020202020204" pitchFamily="34" charset="0"/>
            </a:endParaRPr>
          </a:p>
        </p:txBody>
      </p:sp>
      <p:sp>
        <p:nvSpPr>
          <p:cNvPr id="8199" name="AutoShape 7">
            <a:extLst>
              <a:ext uri="{FF2B5EF4-FFF2-40B4-BE49-F238E27FC236}">
                <a16:creationId xmlns:a16="http://schemas.microsoft.com/office/drawing/2014/main" id="{A1E3F68E-5775-496F-A381-DC8B715CF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362200"/>
            <a:ext cx="2062163" cy="1981200"/>
          </a:xfrm>
          <a:prstGeom prst="su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i="1">
                <a:solidFill>
                  <a:srgbClr val="CC0000"/>
                </a:solidFill>
                <a:latin typeface="VNI-Brush" pitchFamily="2" charset="0"/>
                <a:cs typeface="Arial" panose="020B0604020202020204" pitchFamily="34" charset="0"/>
              </a:rPr>
              <a:t>10</a:t>
            </a:r>
            <a:endParaRPr lang="vi-VN" altLang="en-US" sz="2800" b="1" i="1">
              <a:solidFill>
                <a:srgbClr val="CC0000"/>
              </a:solidFill>
              <a:latin typeface="VNI-Brush" pitchFamily="2" charset="0"/>
              <a:cs typeface="Arial" panose="020B0604020202020204" pitchFamily="34" charset="0"/>
            </a:endParaRPr>
          </a:p>
        </p:txBody>
      </p:sp>
      <p:sp>
        <p:nvSpPr>
          <p:cNvPr id="8200" name="AutoShape 8">
            <a:extLst>
              <a:ext uri="{FF2B5EF4-FFF2-40B4-BE49-F238E27FC236}">
                <a16:creationId xmlns:a16="http://schemas.microsoft.com/office/drawing/2014/main" id="{13F4E8C5-4A8F-4A42-9B38-9E79D51CE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362200"/>
            <a:ext cx="2062163" cy="1981200"/>
          </a:xfrm>
          <a:prstGeom prst="su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i="1">
                <a:solidFill>
                  <a:srgbClr val="CC0000"/>
                </a:solidFill>
                <a:latin typeface="VNI-Brush" pitchFamily="2" charset="0"/>
                <a:cs typeface="Arial" panose="020B0604020202020204" pitchFamily="34" charset="0"/>
              </a:rPr>
              <a:t>9</a:t>
            </a:r>
            <a:endParaRPr lang="vi-VN" altLang="en-US" sz="2800" b="1" i="1">
              <a:solidFill>
                <a:srgbClr val="CC0000"/>
              </a:solidFill>
              <a:latin typeface="VNI-Brush" pitchFamily="2" charset="0"/>
              <a:cs typeface="Arial" panose="020B0604020202020204" pitchFamily="34" charset="0"/>
            </a:endParaRPr>
          </a:p>
        </p:txBody>
      </p:sp>
      <p:sp>
        <p:nvSpPr>
          <p:cNvPr id="8201" name="AutoShape 9">
            <a:extLst>
              <a:ext uri="{FF2B5EF4-FFF2-40B4-BE49-F238E27FC236}">
                <a16:creationId xmlns:a16="http://schemas.microsoft.com/office/drawing/2014/main" id="{34E23F02-6F94-4F74-B6C2-C15D68E98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362200"/>
            <a:ext cx="2062163" cy="1981200"/>
          </a:xfrm>
          <a:prstGeom prst="su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i="1">
                <a:solidFill>
                  <a:srgbClr val="CC0000"/>
                </a:solidFill>
                <a:latin typeface="VNI-Brush" pitchFamily="2" charset="0"/>
                <a:cs typeface="Arial" panose="020B0604020202020204" pitchFamily="34" charset="0"/>
              </a:rPr>
              <a:t>8</a:t>
            </a:r>
            <a:endParaRPr lang="vi-VN" altLang="en-US" sz="2800" b="1" i="1">
              <a:solidFill>
                <a:srgbClr val="CC0000"/>
              </a:solidFill>
              <a:latin typeface="VNI-Brush" pitchFamily="2" charset="0"/>
              <a:cs typeface="Arial" panose="020B0604020202020204" pitchFamily="34" charset="0"/>
            </a:endParaRPr>
          </a:p>
        </p:txBody>
      </p:sp>
      <p:sp>
        <p:nvSpPr>
          <p:cNvPr id="8202" name="AutoShape 10">
            <a:extLst>
              <a:ext uri="{FF2B5EF4-FFF2-40B4-BE49-F238E27FC236}">
                <a16:creationId xmlns:a16="http://schemas.microsoft.com/office/drawing/2014/main" id="{E7E0B7A6-BF7D-4DD7-B27D-775C449FC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400" y="2362200"/>
            <a:ext cx="2032000" cy="1981200"/>
          </a:xfrm>
          <a:prstGeom prst="su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i="1">
                <a:solidFill>
                  <a:srgbClr val="CC0000"/>
                </a:solidFill>
                <a:latin typeface="VNI-Brush" pitchFamily="2" charset="0"/>
                <a:cs typeface="Arial" panose="020B0604020202020204" pitchFamily="34" charset="0"/>
              </a:rPr>
              <a:t>7</a:t>
            </a:r>
            <a:endParaRPr lang="vi-VN" altLang="en-US" sz="2800" b="1" i="1">
              <a:solidFill>
                <a:srgbClr val="CC0000"/>
              </a:solidFill>
              <a:latin typeface="VNI-Brush" pitchFamily="2" charset="0"/>
              <a:cs typeface="Arial" panose="020B0604020202020204" pitchFamily="34" charset="0"/>
            </a:endParaRPr>
          </a:p>
        </p:txBody>
      </p:sp>
      <p:sp>
        <p:nvSpPr>
          <p:cNvPr id="8203" name="AutoShape 11">
            <a:extLst>
              <a:ext uri="{FF2B5EF4-FFF2-40B4-BE49-F238E27FC236}">
                <a16:creationId xmlns:a16="http://schemas.microsoft.com/office/drawing/2014/main" id="{D451BA9F-EA55-46C8-9B8C-8B31671D3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362200"/>
            <a:ext cx="2062163" cy="1981200"/>
          </a:xfrm>
          <a:prstGeom prst="su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i="1">
                <a:solidFill>
                  <a:srgbClr val="CC0000"/>
                </a:solidFill>
                <a:latin typeface="VNI-Brush" pitchFamily="2" charset="0"/>
                <a:cs typeface="Arial" panose="020B0604020202020204" pitchFamily="34" charset="0"/>
              </a:rPr>
              <a:t>6</a:t>
            </a:r>
            <a:endParaRPr lang="vi-VN" altLang="en-US" sz="2800" b="1" i="1">
              <a:solidFill>
                <a:srgbClr val="CC0000"/>
              </a:solidFill>
              <a:latin typeface="VNI-Brush" pitchFamily="2" charset="0"/>
              <a:cs typeface="Arial" panose="020B0604020202020204" pitchFamily="34" charset="0"/>
            </a:endParaRPr>
          </a:p>
        </p:txBody>
      </p:sp>
      <p:sp>
        <p:nvSpPr>
          <p:cNvPr id="8204" name="AutoShape 12">
            <a:extLst>
              <a:ext uri="{FF2B5EF4-FFF2-40B4-BE49-F238E27FC236}">
                <a16:creationId xmlns:a16="http://schemas.microsoft.com/office/drawing/2014/main" id="{D8CF64A6-D5CF-464D-9B96-6C82A2699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362200"/>
            <a:ext cx="2062163" cy="1981200"/>
          </a:xfrm>
          <a:prstGeom prst="su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i="1">
                <a:solidFill>
                  <a:srgbClr val="CC0000"/>
                </a:solidFill>
                <a:latin typeface="VNI-Brush" pitchFamily="2" charset="0"/>
                <a:cs typeface="Arial" panose="020B0604020202020204" pitchFamily="34" charset="0"/>
              </a:rPr>
              <a:t>5</a:t>
            </a:r>
            <a:endParaRPr lang="vi-VN" altLang="en-US" sz="2800" b="1" i="1">
              <a:solidFill>
                <a:srgbClr val="CC0000"/>
              </a:solidFill>
              <a:latin typeface="VNI-Brush" pitchFamily="2" charset="0"/>
              <a:cs typeface="Arial" panose="020B0604020202020204" pitchFamily="34" charset="0"/>
            </a:endParaRPr>
          </a:p>
        </p:txBody>
      </p:sp>
      <p:sp>
        <p:nvSpPr>
          <p:cNvPr id="8205" name="AutoShape 13">
            <a:extLst>
              <a:ext uri="{FF2B5EF4-FFF2-40B4-BE49-F238E27FC236}">
                <a16:creationId xmlns:a16="http://schemas.microsoft.com/office/drawing/2014/main" id="{CE6E8708-2BA7-4EF2-AC79-B85579A0E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362200"/>
            <a:ext cx="2062163" cy="1981200"/>
          </a:xfrm>
          <a:prstGeom prst="su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i="1">
                <a:solidFill>
                  <a:srgbClr val="CC0000"/>
                </a:solidFill>
                <a:latin typeface="VNI-Brush" pitchFamily="2" charset="0"/>
                <a:cs typeface="Arial" panose="020B0604020202020204" pitchFamily="34" charset="0"/>
              </a:rPr>
              <a:t>4</a:t>
            </a:r>
            <a:endParaRPr lang="vi-VN" altLang="en-US" sz="2800" b="1" i="1">
              <a:solidFill>
                <a:srgbClr val="CC0000"/>
              </a:solidFill>
              <a:latin typeface="VNI-Brush" pitchFamily="2" charset="0"/>
              <a:cs typeface="Arial" panose="020B0604020202020204" pitchFamily="34" charset="0"/>
            </a:endParaRPr>
          </a:p>
        </p:txBody>
      </p:sp>
      <p:sp>
        <p:nvSpPr>
          <p:cNvPr id="8206" name="AutoShape 14">
            <a:extLst>
              <a:ext uri="{FF2B5EF4-FFF2-40B4-BE49-F238E27FC236}">
                <a16:creationId xmlns:a16="http://schemas.microsoft.com/office/drawing/2014/main" id="{C2020C71-713D-45C2-9191-D29CBF033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362200"/>
            <a:ext cx="2062163" cy="1981200"/>
          </a:xfrm>
          <a:prstGeom prst="su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i="1">
                <a:solidFill>
                  <a:srgbClr val="CC0000"/>
                </a:solidFill>
                <a:latin typeface="VNI-Brush" pitchFamily="2" charset="0"/>
                <a:cs typeface="Arial" panose="020B0604020202020204" pitchFamily="34" charset="0"/>
              </a:rPr>
              <a:t>3</a:t>
            </a:r>
            <a:endParaRPr lang="vi-VN" altLang="en-US" sz="2800" b="1" i="1">
              <a:solidFill>
                <a:srgbClr val="CC0000"/>
              </a:solidFill>
              <a:latin typeface="VNI-Brush" pitchFamily="2" charset="0"/>
              <a:cs typeface="Arial" panose="020B0604020202020204" pitchFamily="34" charset="0"/>
            </a:endParaRPr>
          </a:p>
        </p:txBody>
      </p:sp>
      <p:sp>
        <p:nvSpPr>
          <p:cNvPr id="8207" name="AutoShape 15">
            <a:extLst>
              <a:ext uri="{FF2B5EF4-FFF2-40B4-BE49-F238E27FC236}">
                <a16:creationId xmlns:a16="http://schemas.microsoft.com/office/drawing/2014/main" id="{B430F6DA-A62B-4706-A579-5DB86BEF7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362200"/>
            <a:ext cx="2062163" cy="1981200"/>
          </a:xfrm>
          <a:prstGeom prst="su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i="1">
                <a:solidFill>
                  <a:srgbClr val="CC0000"/>
                </a:solidFill>
                <a:latin typeface="VNI-Brush" pitchFamily="2" charset="0"/>
                <a:cs typeface="Arial" panose="020B0604020202020204" pitchFamily="34" charset="0"/>
              </a:rPr>
              <a:t>2</a:t>
            </a:r>
            <a:endParaRPr lang="vi-VN" altLang="en-US" sz="2800" b="1" i="1">
              <a:solidFill>
                <a:srgbClr val="CC0000"/>
              </a:solidFill>
              <a:latin typeface="VNI-Brush" pitchFamily="2" charset="0"/>
              <a:cs typeface="Arial" panose="020B0604020202020204" pitchFamily="34" charset="0"/>
            </a:endParaRPr>
          </a:p>
        </p:txBody>
      </p:sp>
      <p:sp>
        <p:nvSpPr>
          <p:cNvPr id="8208" name="AutoShape 16">
            <a:extLst>
              <a:ext uri="{FF2B5EF4-FFF2-40B4-BE49-F238E27FC236}">
                <a16:creationId xmlns:a16="http://schemas.microsoft.com/office/drawing/2014/main" id="{C80FEC4E-D6A6-45A2-89C6-68553730D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362200"/>
            <a:ext cx="2062163" cy="1981200"/>
          </a:xfrm>
          <a:prstGeom prst="su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i="1">
                <a:solidFill>
                  <a:srgbClr val="CC0000"/>
                </a:solidFill>
                <a:latin typeface="VNI-Brush" pitchFamily="2" charset="0"/>
                <a:cs typeface="Arial" panose="020B0604020202020204" pitchFamily="34" charset="0"/>
              </a:rPr>
              <a:t>1</a:t>
            </a:r>
            <a:endParaRPr lang="vi-VN" altLang="en-US" sz="2800" b="1" i="1">
              <a:solidFill>
                <a:srgbClr val="CC0000"/>
              </a:solidFill>
              <a:latin typeface="VNI-Brush" pitchFamily="2" charset="0"/>
              <a:cs typeface="Arial" panose="020B0604020202020204" pitchFamily="34" charset="0"/>
            </a:endParaRPr>
          </a:p>
        </p:txBody>
      </p:sp>
      <p:sp>
        <p:nvSpPr>
          <p:cNvPr id="8209" name="AutoShape 17">
            <a:extLst>
              <a:ext uri="{FF2B5EF4-FFF2-40B4-BE49-F238E27FC236}">
                <a16:creationId xmlns:a16="http://schemas.microsoft.com/office/drawing/2014/main" id="{73A93F0B-B648-4610-AAE5-94F434759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362200"/>
            <a:ext cx="2062163" cy="1981200"/>
          </a:xfrm>
          <a:prstGeom prst="su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i="1">
                <a:solidFill>
                  <a:srgbClr val="CC0000"/>
                </a:solidFill>
                <a:latin typeface="VNI-Brush" pitchFamily="2" charset="0"/>
                <a:cs typeface="Arial" panose="020B0604020202020204" pitchFamily="34" charset="0"/>
              </a:rPr>
              <a:t>0</a:t>
            </a:r>
            <a:endParaRPr lang="vi-VN" altLang="en-US" sz="2800" b="1" i="1">
              <a:solidFill>
                <a:srgbClr val="CC0000"/>
              </a:solidFill>
              <a:latin typeface="VNI-Brush" pitchFamily="2" charset="0"/>
              <a:cs typeface="Arial" panose="020B0604020202020204" pitchFamily="34" charset="0"/>
            </a:endParaRPr>
          </a:p>
        </p:txBody>
      </p:sp>
      <p:sp>
        <p:nvSpPr>
          <p:cNvPr id="8210" name="AutoShape 18">
            <a:extLst>
              <a:ext uri="{FF2B5EF4-FFF2-40B4-BE49-F238E27FC236}">
                <a16:creationId xmlns:a16="http://schemas.microsoft.com/office/drawing/2014/main" id="{EE3EB82C-ED19-41A1-91D5-95ECA1183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362200"/>
            <a:ext cx="2062163" cy="1981200"/>
          </a:xfrm>
          <a:prstGeom prst="su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i="1">
                <a:solidFill>
                  <a:srgbClr val="CC0000"/>
                </a:solidFill>
                <a:latin typeface="VNI-Brush" pitchFamily="2" charset="0"/>
                <a:cs typeface="Arial" panose="020B0604020202020204" pitchFamily="34" charset="0"/>
              </a:rPr>
              <a:t>16</a:t>
            </a:r>
            <a:endParaRPr lang="vi-VN" altLang="en-US" sz="2800" b="1" i="1">
              <a:solidFill>
                <a:srgbClr val="CC0000"/>
              </a:solidFill>
              <a:latin typeface="VNI-Brush" pitchFamily="2" charset="0"/>
              <a:cs typeface="Arial" panose="020B0604020202020204" pitchFamily="34" charset="0"/>
            </a:endParaRPr>
          </a:p>
        </p:txBody>
      </p:sp>
      <p:sp>
        <p:nvSpPr>
          <p:cNvPr id="8211" name="AutoShape 19">
            <a:extLst>
              <a:ext uri="{FF2B5EF4-FFF2-40B4-BE49-F238E27FC236}">
                <a16:creationId xmlns:a16="http://schemas.microsoft.com/office/drawing/2014/main" id="{E73A9492-7C14-4012-8C7C-B71B442D5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362200"/>
            <a:ext cx="2062163" cy="1981200"/>
          </a:xfrm>
          <a:prstGeom prst="su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i="1">
                <a:solidFill>
                  <a:srgbClr val="CC0000"/>
                </a:solidFill>
                <a:latin typeface="VNI-Brush" pitchFamily="2" charset="0"/>
                <a:cs typeface="Arial" panose="020B0604020202020204" pitchFamily="34" charset="0"/>
              </a:rPr>
              <a:t>17</a:t>
            </a:r>
            <a:endParaRPr lang="vi-VN" altLang="en-US" sz="2800" b="1" i="1">
              <a:solidFill>
                <a:srgbClr val="CC0000"/>
              </a:solidFill>
              <a:latin typeface="VNI-Brush" pitchFamily="2" charset="0"/>
              <a:cs typeface="Arial" panose="020B0604020202020204" pitchFamily="34" charset="0"/>
            </a:endParaRPr>
          </a:p>
        </p:txBody>
      </p:sp>
      <p:sp>
        <p:nvSpPr>
          <p:cNvPr id="8212" name="AutoShape 20">
            <a:extLst>
              <a:ext uri="{FF2B5EF4-FFF2-40B4-BE49-F238E27FC236}">
                <a16:creationId xmlns:a16="http://schemas.microsoft.com/office/drawing/2014/main" id="{8D2B5F26-E938-42CA-BF7C-C0B00E103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362200"/>
            <a:ext cx="2062163" cy="1981200"/>
          </a:xfrm>
          <a:prstGeom prst="su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i="1">
                <a:solidFill>
                  <a:srgbClr val="CC0000"/>
                </a:solidFill>
                <a:latin typeface="VNI-Brush" pitchFamily="2" charset="0"/>
                <a:cs typeface="Arial" panose="020B0604020202020204" pitchFamily="34" charset="0"/>
              </a:rPr>
              <a:t>18</a:t>
            </a:r>
            <a:endParaRPr lang="vi-VN" altLang="en-US" sz="2800" b="1" i="1">
              <a:solidFill>
                <a:srgbClr val="CC0000"/>
              </a:solidFill>
              <a:latin typeface="VNI-Brush" pitchFamily="2" charset="0"/>
              <a:cs typeface="Arial" panose="020B0604020202020204" pitchFamily="34" charset="0"/>
            </a:endParaRPr>
          </a:p>
        </p:txBody>
      </p:sp>
      <p:sp>
        <p:nvSpPr>
          <p:cNvPr id="8213" name="AutoShape 21">
            <a:extLst>
              <a:ext uri="{FF2B5EF4-FFF2-40B4-BE49-F238E27FC236}">
                <a16:creationId xmlns:a16="http://schemas.microsoft.com/office/drawing/2014/main" id="{A929F688-B755-42EE-BDAF-B5BC3E590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362200"/>
            <a:ext cx="2062163" cy="1981200"/>
          </a:xfrm>
          <a:prstGeom prst="su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i="1">
                <a:solidFill>
                  <a:srgbClr val="CC0000"/>
                </a:solidFill>
                <a:latin typeface="VNI-Brush" pitchFamily="2" charset="0"/>
                <a:cs typeface="Arial" panose="020B0604020202020204" pitchFamily="34" charset="0"/>
              </a:rPr>
              <a:t>19</a:t>
            </a:r>
            <a:endParaRPr lang="vi-VN" altLang="en-US" sz="2800" b="1" i="1">
              <a:solidFill>
                <a:srgbClr val="CC0000"/>
              </a:solidFill>
              <a:latin typeface="VNI-Brush" pitchFamily="2" charset="0"/>
              <a:cs typeface="Arial" panose="020B0604020202020204" pitchFamily="34" charset="0"/>
            </a:endParaRPr>
          </a:p>
        </p:txBody>
      </p:sp>
      <p:sp>
        <p:nvSpPr>
          <p:cNvPr id="8214" name="AutoShape 22">
            <a:extLst>
              <a:ext uri="{FF2B5EF4-FFF2-40B4-BE49-F238E27FC236}">
                <a16:creationId xmlns:a16="http://schemas.microsoft.com/office/drawing/2014/main" id="{6CDDC860-F00D-40AA-B89E-F1CCB33FB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362200"/>
            <a:ext cx="2062163" cy="1981200"/>
          </a:xfrm>
          <a:prstGeom prst="su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i="1">
                <a:solidFill>
                  <a:srgbClr val="CC0000"/>
                </a:solidFill>
                <a:latin typeface="VNI-Brush" pitchFamily="2" charset="0"/>
                <a:cs typeface="Arial" panose="020B0604020202020204" pitchFamily="34" charset="0"/>
              </a:rPr>
              <a:t>20</a:t>
            </a:r>
            <a:endParaRPr lang="vi-VN" altLang="en-US" sz="2800" b="1" i="1">
              <a:solidFill>
                <a:srgbClr val="CC0000"/>
              </a:solidFill>
              <a:latin typeface="VNI-Brush" pitchFamily="2" charset="0"/>
              <a:cs typeface="Arial" panose="020B0604020202020204" pitchFamily="34" charset="0"/>
            </a:endParaRPr>
          </a:p>
        </p:txBody>
      </p:sp>
      <p:pic>
        <p:nvPicPr>
          <p:cNvPr id="8215" name="Picture 23" descr="MOUSE">
            <a:extLst>
              <a:ext uri="{FF2B5EF4-FFF2-40B4-BE49-F238E27FC236}">
                <a16:creationId xmlns:a16="http://schemas.microsoft.com/office/drawing/2014/main" id="{4E5F9425-8487-40EC-8CC8-20AF3ECD1A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73300" y="3694113"/>
            <a:ext cx="1425575" cy="235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 descr="MOUSE">
            <a:extLst>
              <a:ext uri="{FF2B5EF4-FFF2-40B4-BE49-F238E27FC236}">
                <a16:creationId xmlns:a16="http://schemas.microsoft.com/office/drawing/2014/main" id="{24778590-009D-4D98-AE2D-B54C5DA68C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16446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7" name="plant">
            <a:extLst>
              <a:ext uri="{FF2B5EF4-FFF2-40B4-BE49-F238E27FC236}">
                <a16:creationId xmlns:a16="http://schemas.microsoft.com/office/drawing/2014/main" id="{543EACD1-E573-4C25-912E-F719B583F46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772400" y="228600"/>
            <a:ext cx="1117600" cy="5905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SG"/>
          </a:p>
        </p:txBody>
      </p:sp>
      <p:sp>
        <p:nvSpPr>
          <p:cNvPr id="8218" name="Tree">
            <a:extLst>
              <a:ext uri="{FF2B5EF4-FFF2-40B4-BE49-F238E27FC236}">
                <a16:creationId xmlns:a16="http://schemas.microsoft.com/office/drawing/2014/main" id="{F30AECFE-4F66-4A25-8B73-0E60AB8E687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066800" y="5943600"/>
            <a:ext cx="1066800" cy="4572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SG"/>
          </a:p>
        </p:txBody>
      </p:sp>
      <p:sp>
        <p:nvSpPr>
          <p:cNvPr id="8219" name="Tree">
            <a:extLst>
              <a:ext uri="{FF2B5EF4-FFF2-40B4-BE49-F238E27FC236}">
                <a16:creationId xmlns:a16="http://schemas.microsoft.com/office/drawing/2014/main" id="{7C7A223C-161C-4F26-AAFA-7C00E85CEAE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04800" y="5943600"/>
            <a:ext cx="1066800" cy="4572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SG"/>
          </a:p>
        </p:txBody>
      </p:sp>
      <p:sp>
        <p:nvSpPr>
          <p:cNvPr id="8220" name="Tree">
            <a:extLst>
              <a:ext uri="{FF2B5EF4-FFF2-40B4-BE49-F238E27FC236}">
                <a16:creationId xmlns:a16="http://schemas.microsoft.com/office/drawing/2014/main" id="{27E2EF03-5E36-47E4-872B-E47C2BEC313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828800" y="5943600"/>
            <a:ext cx="1066800" cy="4572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SG"/>
          </a:p>
        </p:txBody>
      </p:sp>
      <p:pic>
        <p:nvPicPr>
          <p:cNvPr id="8221" name="Beethoven's Symphony No. 9 (Scherzo).wma">
            <a:hlinkClick r:id="" action="ppaction://media"/>
            <a:extLst>
              <a:ext uri="{FF2B5EF4-FFF2-40B4-BE49-F238E27FC236}">
                <a16:creationId xmlns:a16="http://schemas.microsoft.com/office/drawing/2014/main" id="{666EDAFA-3F54-4688-908F-666E47F50D3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943600"/>
            <a:ext cx="5334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1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1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ogof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75742" fill="hold"/>
                                        <p:tgtEl>
                                          <p:spTgt spid="8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21"/>
                </p:tgtEl>
              </p:cMediaNode>
            </p:audio>
          </p:childTnLst>
        </p:cTn>
      </p:par>
    </p:tnLst>
    <p:bldLst>
      <p:bldP spid="8194" grpId="0" animBg="1"/>
      <p:bldP spid="8194" grpId="1" animBg="1"/>
      <p:bldP spid="8195" grpId="0" animBg="1"/>
      <p:bldP spid="8195" grpId="1" animBg="1"/>
      <p:bldP spid="8196" grpId="0" animBg="1"/>
      <p:bldP spid="8196" grpId="1" animBg="1"/>
      <p:bldP spid="8197" grpId="0" animBg="1"/>
      <p:bldP spid="8197" grpId="1" animBg="1"/>
      <p:bldP spid="8198" grpId="0" animBg="1"/>
      <p:bldP spid="8198" grpId="1" animBg="1"/>
      <p:bldP spid="8199" grpId="0" animBg="1"/>
      <p:bldP spid="8199" grpId="1" animBg="1"/>
      <p:bldP spid="8200" grpId="0" animBg="1"/>
      <p:bldP spid="8200" grpId="1" animBg="1"/>
      <p:bldP spid="8201" grpId="0" animBg="1"/>
      <p:bldP spid="8201" grpId="1" animBg="1"/>
      <p:bldP spid="8202" grpId="0" animBg="1"/>
      <p:bldP spid="8202" grpId="1" animBg="1"/>
      <p:bldP spid="8203" grpId="0" animBg="1"/>
      <p:bldP spid="8203" grpId="1" animBg="1"/>
      <p:bldP spid="8204" grpId="0" animBg="1"/>
      <p:bldP spid="8204" grpId="1" animBg="1"/>
      <p:bldP spid="8205" grpId="0" animBg="1"/>
      <p:bldP spid="8205" grpId="1" animBg="1"/>
      <p:bldP spid="8206" grpId="0" animBg="1"/>
      <p:bldP spid="8206" grpId="1" animBg="1"/>
      <p:bldP spid="8210" grpId="0" animBg="1"/>
      <p:bldP spid="8210" grpId="1" animBg="1"/>
      <p:bldP spid="8211" grpId="0" animBg="1"/>
      <p:bldP spid="8211" grpId="1" animBg="1"/>
      <p:bldP spid="8212" grpId="0" animBg="1"/>
      <p:bldP spid="8212" grpId="1" animBg="1"/>
      <p:bldP spid="8213" grpId="0" animBg="1"/>
      <p:bldP spid="8213" grpId="1" animBg="1"/>
      <p:bldP spid="8214" grpId="0" animBg="1"/>
      <p:bldP spid="8214" grpId="2" animBg="1"/>
      <p:bldP spid="8214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lcohol">
            <a:extLst>
              <a:ext uri="{FF2B5EF4-FFF2-40B4-BE49-F238E27FC236}">
                <a16:creationId xmlns:a16="http://schemas.microsoft.com/office/drawing/2014/main" id="{6DD9320B-52A6-49EE-B85C-79F8465BB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667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 descr="lbandage">
            <a:extLst>
              <a:ext uri="{FF2B5EF4-FFF2-40B4-BE49-F238E27FC236}">
                <a16:creationId xmlns:a16="http://schemas.microsoft.com/office/drawing/2014/main" id="{E9741BC9-9F4E-451F-A6EF-D597E9378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2743200" cy="24384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Ambulance">
            <a:extLst>
              <a:ext uri="{FF2B5EF4-FFF2-40B4-BE49-F238E27FC236}">
                <a16:creationId xmlns:a16="http://schemas.microsoft.com/office/drawing/2014/main" id="{ECC6BA74-430D-4BED-B9CC-F3B22F5B2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2819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aoSaoVang">
            <a:extLst>
              <a:ext uri="{FF2B5EF4-FFF2-40B4-BE49-F238E27FC236}">
                <a16:creationId xmlns:a16="http://schemas.microsoft.com/office/drawing/2014/main" id="{8F2F5807-8E27-4C7B-B5C9-A48723AD9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05200"/>
            <a:ext cx="2743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40A02D2D-5287-4913-9FA2-D5CCE6FE3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2743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</a:extLst>
        </p:spPr>
      </p:pic>
      <p:pic>
        <p:nvPicPr>
          <p:cNvPr id="9223" name="Picture 7">
            <a:hlinkClick r:id="rId7" action="ppaction://hlinksldjump"/>
            <a:extLst>
              <a:ext uri="{FF2B5EF4-FFF2-40B4-BE49-F238E27FC236}">
                <a16:creationId xmlns:a16="http://schemas.microsoft.com/office/drawing/2014/main" id="{FC651B4F-4BF8-4FFF-9891-C120DFFB3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05200"/>
            <a:ext cx="2743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Text Box 8">
            <a:extLst>
              <a:ext uri="{FF2B5EF4-FFF2-40B4-BE49-F238E27FC236}">
                <a16:creationId xmlns:a16="http://schemas.microsoft.com/office/drawing/2014/main" id="{99E8A9D2-95D8-4CA0-B3E1-3D94BA5FA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09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chemeClr val="bg1"/>
                </a:solidFill>
              </a:rPr>
              <a:t>Alcohol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4A8A201C-1571-421A-B1AD-17FAA47FF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9144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FFF66"/>
                </a:solidFill>
              </a:rPr>
              <a:t>Bandage</a:t>
            </a: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AFCA73D1-952D-4831-B4FA-B592498C2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063" y="381000"/>
            <a:ext cx="2674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00FF"/>
                </a:solidFill>
              </a:rPr>
              <a:t>Emergency room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A35FF601-4C53-4F05-87C3-C9C960DA9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800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BC0000"/>
                </a:solidFill>
              </a:rPr>
              <a:t>Ambulance</a:t>
            </a: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7E79D63D-C21F-42E4-929B-9563AFD27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05200"/>
            <a:ext cx="211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9900CC"/>
                </a:solidFill>
              </a:rPr>
              <a:t>Medicated oil</a:t>
            </a:r>
          </a:p>
        </p:txBody>
      </p:sp>
      <p:sp>
        <p:nvSpPr>
          <p:cNvPr id="9229" name="Text Box 13">
            <a:extLst>
              <a:ext uri="{FF2B5EF4-FFF2-40B4-BE49-F238E27FC236}">
                <a16:creationId xmlns:a16="http://schemas.microsoft.com/office/drawing/2014/main" id="{90AE32FC-62A6-49DF-97BC-13D35788C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64820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</a:rPr>
              <a:t>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225" grpId="0"/>
      <p:bldP spid="9226" grpId="0"/>
      <p:bldP spid="9227" grpId="0"/>
      <p:bldP spid="9228" grpId="0"/>
      <p:bldP spid="92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>
            <a:extLst>
              <a:ext uri="{FF2B5EF4-FFF2-40B4-BE49-F238E27FC236}">
                <a16:creationId xmlns:a16="http://schemas.microsoft.com/office/drawing/2014/main" id="{14B0BA1C-CFDD-4D49-A42D-B94F1ED445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1219200"/>
            <a:ext cx="4876800" cy="7096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49"/>
              </a:avLst>
            </a:prstTxWarp>
          </a:bodyPr>
          <a:lstStyle/>
          <a:p>
            <a:pPr algn="ctr"/>
            <a:r>
              <a:rPr lang="en-SG" sz="32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Unit9; A First-aid Course</a:t>
            </a:r>
          </a:p>
        </p:txBody>
      </p:sp>
      <p:sp>
        <p:nvSpPr>
          <p:cNvPr id="10243" name="WordArt 3">
            <a:extLst>
              <a:ext uri="{FF2B5EF4-FFF2-40B4-BE49-F238E27FC236}">
                <a16:creationId xmlns:a16="http://schemas.microsoft.com/office/drawing/2014/main" id="{ADA910D7-22ED-4481-BF8A-C1F2B65235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2057400"/>
            <a:ext cx="4924425" cy="99060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</a:bodyPr>
          <a:lstStyle/>
          <a:p>
            <a:pPr algn="ctr"/>
            <a:r>
              <a:rPr lang="en-SG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Period 56, Speak + Listen</a:t>
            </a:r>
          </a:p>
        </p:txBody>
      </p:sp>
      <p:sp>
        <p:nvSpPr>
          <p:cNvPr id="10244" name="WordArt 4">
            <a:extLst>
              <a:ext uri="{FF2B5EF4-FFF2-40B4-BE49-F238E27FC236}">
                <a16:creationId xmlns:a16="http://schemas.microsoft.com/office/drawing/2014/main" id="{8220FB84-AA96-4623-9A57-79F4EAAD351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7315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English 8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92F03C0C-903B-4717-8F79-6E0D188AF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971800"/>
            <a:ext cx="27622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800" b="1" i="1" u="sng">
                <a:solidFill>
                  <a:srgbClr val="FF00FF"/>
                </a:solidFill>
              </a:rPr>
              <a:t>A. Speak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>
            <a:extLst>
              <a:ext uri="{FF2B5EF4-FFF2-40B4-BE49-F238E27FC236}">
                <a16:creationId xmlns:a16="http://schemas.microsoft.com/office/drawing/2014/main" id="{7836CF60-E545-40AC-8568-B6B3F26E6B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228600"/>
            <a:ext cx="3352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>
                <a:ln w="9525">
                  <a:solidFill>
                    <a:srgbClr val="99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Pre speaking 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C00F1C9E-EC6C-4A74-888A-E1E26866E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1828800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4">
            <a:extLst>
              <a:ext uri="{FF2B5EF4-FFF2-40B4-BE49-F238E27FC236}">
                <a16:creationId xmlns:a16="http://schemas.microsoft.com/office/drawing/2014/main" id="{1F968711-D844-44F8-BB12-2D7BBF768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85800"/>
            <a:ext cx="6629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 b="1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hlink"/>
                </a:solidFill>
              </a:rPr>
              <a:t>      </a:t>
            </a: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92FD30B5-ECC3-4FCD-8400-EEF5DAB1D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828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101_7866">
            <a:extLst>
              <a:ext uri="{FF2B5EF4-FFF2-40B4-BE49-F238E27FC236}">
                <a16:creationId xmlns:a16="http://schemas.microsoft.com/office/drawing/2014/main" id="{F5BC895B-6ADA-49FF-9B9A-567A811F0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1828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Text Box 7">
            <a:extLst>
              <a:ext uri="{FF2B5EF4-FFF2-40B4-BE49-F238E27FC236}">
                <a16:creationId xmlns:a16="http://schemas.microsoft.com/office/drawing/2014/main" id="{A77F204E-7735-42A0-932D-95060A5DB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914400"/>
            <a:ext cx="6894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FF"/>
                </a:solidFill>
              </a:rPr>
              <a:t>You want me to wash dishes . How can you say ?</a:t>
            </a: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9CC0A06F-C65B-46B6-825D-3BAD0EA09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4C38CBF2-6CEE-4EF0-B0DF-9A61E0454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667000"/>
            <a:ext cx="5792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FF"/>
                </a:solidFill>
              </a:rPr>
              <a:t>You want to help me . How can you say ?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D3E199B1-8E72-495F-8AF8-43EAB5E18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648200"/>
            <a:ext cx="4962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FF"/>
                </a:solidFill>
              </a:rPr>
              <a:t>You don’t do your homework .</a:t>
            </a:r>
          </a:p>
          <a:p>
            <a:r>
              <a:rPr lang="en-US" altLang="en-US" sz="2400">
                <a:solidFill>
                  <a:srgbClr val="0000FF"/>
                </a:solidFill>
              </a:rPr>
              <a:t> How can you say to your teacher ?</a:t>
            </a:r>
          </a:p>
        </p:txBody>
      </p:sp>
      <p:sp>
        <p:nvSpPr>
          <p:cNvPr id="11275" name="Oval 11">
            <a:extLst>
              <a:ext uri="{FF2B5EF4-FFF2-40B4-BE49-F238E27FC236}">
                <a16:creationId xmlns:a16="http://schemas.microsoft.com/office/drawing/2014/main" id="{399C0B64-48A1-45FA-805F-3834AAA97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524000"/>
            <a:ext cx="64008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FF00FF"/>
                </a:solidFill>
              </a:rPr>
              <a:t>Can/could you wash these dishes ,please ?</a:t>
            </a:r>
          </a:p>
        </p:txBody>
      </p:sp>
      <p:sp>
        <p:nvSpPr>
          <p:cNvPr id="11276" name="Oval 12">
            <a:extLst>
              <a:ext uri="{FF2B5EF4-FFF2-40B4-BE49-F238E27FC236}">
                <a16:creationId xmlns:a16="http://schemas.microsoft.com/office/drawing/2014/main" id="{58CFBCFE-294F-41B9-BE11-8DCF2DD62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276600"/>
            <a:ext cx="6324600" cy="990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FF00FF"/>
                </a:solidFill>
              </a:rPr>
              <a:t>Shall I help you ?</a:t>
            </a:r>
          </a:p>
        </p:txBody>
      </p:sp>
      <p:sp>
        <p:nvSpPr>
          <p:cNvPr id="11277" name="Oval 13">
            <a:extLst>
              <a:ext uri="{FF2B5EF4-FFF2-40B4-BE49-F238E27FC236}">
                <a16:creationId xmlns:a16="http://schemas.microsoft.com/office/drawing/2014/main" id="{1503D1C6-219B-468C-BCE3-2728A8216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562600"/>
            <a:ext cx="6248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FF00FF"/>
                </a:solidFill>
              </a:rPr>
              <a:t>I promise I’ll do my homework next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3" grpId="0"/>
      <p:bldP spid="11274" grpId="0"/>
      <p:bldP spid="11275" grpId="0" animBg="1"/>
      <p:bldP spid="11276" grpId="0" animBg="1"/>
      <p:bldP spid="112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B95162AD-8532-486F-B27B-B07EDF8F4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7200" y="838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Make and respond to requests, offers and promises</a:t>
            </a:r>
            <a:endParaRPr lang="en-US" altLang="en-US" sz="2800" b="1" i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12291" name="Group 3">
            <a:extLst>
              <a:ext uri="{FF2B5EF4-FFF2-40B4-BE49-F238E27FC236}">
                <a16:creationId xmlns:a16="http://schemas.microsoft.com/office/drawing/2014/main" id="{B9AD4440-AD42-4154-9C73-11A1C39D077B}"/>
              </a:ext>
            </a:extLst>
          </p:cNvPr>
          <p:cNvGraphicFramePr>
            <a:graphicFrameLocks noGrp="1"/>
          </p:cNvGraphicFramePr>
          <p:nvPr/>
        </p:nvGraphicFramePr>
        <p:xfrm>
          <a:off x="0" y="1524000"/>
          <a:ext cx="9144000" cy="2516188"/>
        </p:xfrm>
        <a:graphic>
          <a:graphicData uri="http://schemas.openxmlformats.org/drawingml/2006/table">
            <a:tbl>
              <a:tblPr/>
              <a:tblGrid>
                <a:gridCol w="2767013">
                  <a:extLst>
                    <a:ext uri="{9D8B030D-6E8A-4147-A177-3AD203B41FA5}">
                      <a16:colId xmlns:a16="http://schemas.microsoft.com/office/drawing/2014/main" val="469226775"/>
                    </a:ext>
                  </a:extLst>
                </a:gridCol>
                <a:gridCol w="3562350">
                  <a:extLst>
                    <a:ext uri="{9D8B030D-6E8A-4147-A177-3AD203B41FA5}">
                      <a16:colId xmlns:a16="http://schemas.microsoft.com/office/drawing/2014/main" val="1300630536"/>
                    </a:ext>
                  </a:extLst>
                </a:gridCol>
                <a:gridCol w="2814637">
                  <a:extLst>
                    <a:ext uri="{9D8B030D-6E8A-4147-A177-3AD203B41FA5}">
                      <a16:colId xmlns:a16="http://schemas.microsoft.com/office/drawing/2014/main" val="3950428752"/>
                    </a:ext>
                  </a:extLst>
                </a:gridCol>
              </a:tblGrid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anose="020B7200000000000000" pitchFamily="34" charset="0"/>
                        </a:rPr>
                        <a:t>Requests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</a:rPr>
                        <a:t>Offers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anose="020B7200000000000000" pitchFamily="34" charset="0"/>
                        </a:rPr>
                        <a:t>Promises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337460"/>
                  </a:ext>
                </a:extLst>
              </a:tr>
              <a:tr h="2060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.VnTime" panose="020B7200000000000000" pitchFamily="34" charset="0"/>
                        </a:rPr>
                        <a:t>Can/Could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.VnTime" panose="020B7200000000000000" pitchFamily="34" charset="0"/>
                        </a:rPr>
                        <a:t>You ………?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.VnTime" panose="020B7200000000000000" pitchFamily="34" charset="0"/>
                        </a:rPr>
                        <a:t>Will/ would you……….?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</a:rPr>
                        <a:t>Would you like…….....?                           What can I get for you?                             Shall I…………………?                   Will/ Won’t you have…?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</a:rPr>
                        <a:t>Can I get you…………?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.VnTime" panose="020B7200000000000000" pitchFamily="34" charset="0"/>
                        </a:rPr>
                        <a:t>I will…. I promise.      I promise I’ll….        I promise I won’t..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.VnTime" panose="020B7200000000000000" pitchFamily="34" charset="0"/>
                        </a:rPr>
                        <a:t>I promise to……...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879302"/>
                  </a:ext>
                </a:extLst>
              </a:tr>
            </a:tbl>
          </a:graphicData>
        </a:graphic>
      </p:graphicFrame>
      <p:graphicFrame>
        <p:nvGraphicFramePr>
          <p:cNvPr id="12305" name="Group 17">
            <a:extLst>
              <a:ext uri="{FF2B5EF4-FFF2-40B4-BE49-F238E27FC236}">
                <a16:creationId xmlns:a16="http://schemas.microsoft.com/office/drawing/2014/main" id="{45DCCCB9-FA5C-4B8E-9D04-F672C1B4E2FE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4191000"/>
          <a:ext cx="8736012" cy="2667000"/>
        </p:xfrm>
        <a:graphic>
          <a:graphicData uri="http://schemas.openxmlformats.org/drawingml/2006/table">
            <a:tbl>
              <a:tblPr/>
              <a:tblGrid>
                <a:gridCol w="2641600">
                  <a:extLst>
                    <a:ext uri="{9D8B030D-6E8A-4147-A177-3AD203B41FA5}">
                      <a16:colId xmlns:a16="http://schemas.microsoft.com/office/drawing/2014/main" val="1480359856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3491946444"/>
                    </a:ext>
                  </a:extLst>
                </a:gridCol>
                <a:gridCol w="2703512">
                  <a:extLst>
                    <a:ext uri="{9D8B030D-6E8A-4147-A177-3AD203B41FA5}">
                      <a16:colId xmlns:a16="http://schemas.microsoft.com/office/drawing/2014/main" val="2889692176"/>
                    </a:ext>
                  </a:extLst>
                </a:gridCol>
              </a:tblGrid>
              <a:tr h="72548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Responses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941892"/>
                  </a:ext>
                </a:extLst>
              </a:tr>
              <a:tr h="1941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.VnTime" panose="020B7200000000000000" pitchFamily="34" charset="0"/>
                        </a:rPr>
                        <a:t>Sure/ OK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.VnTime" panose="020B7200000000000000" pitchFamily="34" charset="0"/>
                        </a:rPr>
                        <a:t>All right.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.VnTime" panose="020B7200000000000000" pitchFamily="34" charset="0"/>
                        </a:rPr>
                        <a:t>I’m sorry, I can’t.  I’m afraid not.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.VnTime" panose="020B7200000000000000" pitchFamily="34" charset="0"/>
                        </a:rPr>
                        <a:t>Yes, please.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.VnTime" panose="020B7200000000000000" pitchFamily="34" charset="0"/>
                        </a:rPr>
                        <a:t>That would be nice.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.VnTime" panose="020B7200000000000000" pitchFamily="34" charset="0"/>
                        </a:rPr>
                        <a:t>No, thank you.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.VnTime" panose="020B7200000000000000" pitchFamily="34" charset="0"/>
                        </a:rPr>
                        <a:t>I hope so.             Good.                      I’m glad.                        Don’t forget.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9750"/>
                  </a:ext>
                </a:extLst>
              </a:tr>
            </a:tbl>
          </a:graphicData>
        </a:graphic>
      </p:graphicFrame>
      <p:sp>
        <p:nvSpPr>
          <p:cNvPr id="12317" name="Text Box 29">
            <a:extLst>
              <a:ext uri="{FF2B5EF4-FFF2-40B4-BE49-F238E27FC236}">
                <a16:creationId xmlns:a16="http://schemas.microsoft.com/office/drawing/2014/main" id="{A31F1A3F-075D-4868-9408-A7B389667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12318" name="Text Box 30">
            <a:extLst>
              <a:ext uri="{FF2B5EF4-FFF2-40B4-BE49-F238E27FC236}">
                <a16:creationId xmlns:a16="http://schemas.microsoft.com/office/drawing/2014/main" id="{D2CD07CD-8ABF-442F-904B-2AF32971F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82550"/>
            <a:ext cx="8047037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latin typeface=".VnTime" panose="020B7200000000000000" pitchFamily="34" charset="0"/>
              </a:rPr>
              <a:t>   </a:t>
            </a:r>
            <a:r>
              <a:rPr lang="en-US" altLang="en-US" sz="2800" b="1" u="sng">
                <a:solidFill>
                  <a:srgbClr val="FF00FF"/>
                </a:solidFill>
                <a:latin typeface=".VnTime" panose="020B7200000000000000" pitchFamily="34" charset="0"/>
              </a:rPr>
              <a:t>Unit 9</a:t>
            </a:r>
            <a:r>
              <a:rPr lang="en-US" altLang="en-US" sz="2800" b="1">
                <a:latin typeface=".VnTime" panose="020B7200000000000000" pitchFamily="34" charset="0"/>
              </a:rPr>
              <a:t>          </a:t>
            </a:r>
            <a:r>
              <a:rPr lang="en-US" altLang="en-US" sz="2800" b="1">
                <a:solidFill>
                  <a:srgbClr val="0000FF"/>
                </a:solidFill>
                <a:latin typeface=".VnTimeH" panose="020B7200000000000000" pitchFamily="34" charset="0"/>
              </a:rPr>
              <a:t>A first-Aid  course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.VnTime" panose="020B7200000000000000" pitchFamily="34" charset="0"/>
              </a:rPr>
              <a:t>                          </a:t>
            </a:r>
          </a:p>
        </p:txBody>
      </p:sp>
      <p:sp>
        <p:nvSpPr>
          <p:cNvPr id="12319" name="Text Box 31">
            <a:extLst>
              <a:ext uri="{FF2B5EF4-FFF2-40B4-BE49-F238E27FC236}">
                <a16:creationId xmlns:a16="http://schemas.microsoft.com/office/drawing/2014/main" id="{1F67ADFB-6DAD-4885-AB21-411C3CBB7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73914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latin typeface=".VnTime" panose="020B7200000000000000" pitchFamily="34" charset="0"/>
              </a:rPr>
              <a:t>              </a:t>
            </a:r>
            <a:r>
              <a:rPr lang="en-US" altLang="en-US" sz="2000" b="1" i="1" u="sng">
                <a:solidFill>
                  <a:srgbClr val="FF0000"/>
                </a:solidFill>
                <a:latin typeface=".VnTime" panose="020B7200000000000000" pitchFamily="34" charset="0"/>
              </a:rPr>
              <a:t>Lesson 2.   Speak &amp; Listen</a:t>
            </a:r>
          </a:p>
          <a:p>
            <a:pPr algn="ctr">
              <a:spcBef>
                <a:spcPct val="50000"/>
              </a:spcBef>
            </a:pPr>
            <a:endParaRPr lang="en-US" altLang="en-US" sz="2000" b="1" i="1" u="sng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318" grpId="0"/>
      <p:bldP spid="123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A36E98B5-8765-47EE-8220-3A5C19539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3429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>
            <a:extLst>
              <a:ext uri="{FF2B5EF4-FFF2-40B4-BE49-F238E27FC236}">
                <a16:creationId xmlns:a16="http://schemas.microsoft.com/office/drawing/2014/main" id="{77951B56-1492-4A5C-B6F4-3011F39BB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8200"/>
            <a:ext cx="3352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308A96E2-EE12-44D0-8764-7909EE6B7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29432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063007E9-D032-4BA8-B5FE-FCDE06571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33800"/>
            <a:ext cx="275748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A545CA08-E8A2-4C78-B7B3-CD139ED28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33800"/>
            <a:ext cx="29718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Text Box 7">
            <a:extLst>
              <a:ext uri="{FF2B5EF4-FFF2-40B4-BE49-F238E27FC236}">
                <a16:creationId xmlns:a16="http://schemas.microsoft.com/office/drawing/2014/main" id="{DAB83ECD-B471-43DC-AB72-DDE9F7CA6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638" y="2933700"/>
            <a:ext cx="3886201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FF00FF"/>
                </a:solidFill>
                <a:latin typeface=".VnTime" panose="020B7200000000000000" pitchFamily="34" charset="0"/>
              </a:rPr>
              <a:t>The girl has a burn on her hand.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481E1050-533F-455F-83B0-EE233A1F1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475" y="2987675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FF00FF"/>
                </a:solidFill>
                <a:latin typeface=".VnTime" panose="020B7200000000000000" pitchFamily="34" charset="0"/>
              </a:rPr>
              <a:t>The boy has a  headache.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E0A30176-B55A-4988-B9A0-B2B76F2BC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724525"/>
            <a:ext cx="2895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FF00FF"/>
                </a:solidFill>
                <a:latin typeface=".VnTime" panose="020B7200000000000000" pitchFamily="34" charset="0"/>
              </a:rPr>
              <a:t>The boy has a snake bite.</a:t>
            </a:r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96D8EFE2-0A2D-46AA-8C4E-B0DA2288E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7912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FF00FF"/>
                </a:solidFill>
                <a:latin typeface=".VnTime" panose="020B7200000000000000" pitchFamily="34" charset="0"/>
              </a:rPr>
              <a:t>The boy has a fever.</a:t>
            </a:r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BC512CE3-3A43-43D2-B401-0A71EC7A5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715000"/>
            <a:ext cx="251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FF00FF"/>
                </a:solidFill>
                <a:latin typeface=".VnTime" panose="020B7200000000000000" pitchFamily="34" charset="0"/>
              </a:rPr>
              <a:t>The boy has just broken a vase.</a:t>
            </a:r>
          </a:p>
        </p:txBody>
      </p:sp>
      <p:sp>
        <p:nvSpPr>
          <p:cNvPr id="13324" name="Text Box 12">
            <a:extLst>
              <a:ext uri="{FF2B5EF4-FFF2-40B4-BE49-F238E27FC236}">
                <a16:creationId xmlns:a16="http://schemas.microsoft.com/office/drawing/2014/main" id="{8A2B9FB0-C756-4819-B189-842834F81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.VnTime" panose="020B7200000000000000" pitchFamily="34" charset="0"/>
              </a:rPr>
              <a:t>What’s the matter with these children?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0" grpId="0"/>
      <p:bldP spid="13321" grpId="0"/>
      <p:bldP spid="13322" grpId="0"/>
      <p:bldP spid="13323" grpId="0"/>
      <p:bldP spid="1332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749</Words>
  <Application>Microsoft Office PowerPoint</Application>
  <PresentationFormat>On-screen Show (4:3)</PresentationFormat>
  <Paragraphs>199</Paragraphs>
  <Slides>25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.VnArial</vt:lpstr>
      <vt:lpstr>.VnAristote</vt:lpstr>
      <vt:lpstr>.VnTime</vt:lpstr>
      <vt:lpstr>.VnTimeH</vt:lpstr>
      <vt:lpstr>Arial</vt:lpstr>
      <vt:lpstr>Arial Black</vt:lpstr>
      <vt:lpstr>Impact</vt:lpstr>
      <vt:lpstr>Tahoma</vt:lpstr>
      <vt:lpstr>Times New Roman</vt:lpstr>
      <vt:lpstr>VNI-Brush</vt:lpstr>
      <vt:lpstr>Default Design</vt:lpstr>
      <vt:lpstr>ENGLISH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Matching the pictures with the words in the box</vt:lpstr>
      <vt:lpstr>PowerPoint Presentation</vt:lpstr>
      <vt:lpstr>PowerPoint Presentation</vt:lpstr>
      <vt:lpstr>Ambulance                    Crutches Scale                              stretcher wheelchair                      eye chart</vt:lpstr>
      <vt:lpstr>PowerPoint Presentation</vt:lpstr>
      <vt:lpstr>     True or False Statements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Vuong</dc:creator>
  <cp:lastModifiedBy>Mr Vuong</cp:lastModifiedBy>
  <cp:revision>6</cp:revision>
  <dcterms:created xsi:type="dcterms:W3CDTF">2009-11-27T14:36:22Z</dcterms:created>
  <dcterms:modified xsi:type="dcterms:W3CDTF">2022-08-21T06:48:44Z</dcterms:modified>
</cp:coreProperties>
</file>